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0" r:id="rId5"/>
    <p:sldMasterId id="214748365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5670550" cx="10080625"/>
  <p:notesSz cx="7559675" cy="10691800"/>
  <p:embeddedFontLst>
    <p:embeddedFont>
      <p:font typeface="Source Sans Pro SemiBold"/>
      <p:regular r:id="rId37"/>
      <p:bold r:id="rId38"/>
      <p:italic r:id="rId39"/>
      <p:boldItalic r:id="rId40"/>
    </p:embeddedFont>
    <p:embeddedFont>
      <p:font typeface="Source Sans Pro Black"/>
      <p:bold r:id="rId41"/>
      <p:boldItalic r:id="rId42"/>
    </p:embeddedFont>
    <p:embeddedFont>
      <p:font typeface="Source Sans Pr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2D200454-40CA-4A62-9FC3-DE9A4176ACB9}">
      <p15:notesGuideLst>
        <p15:guide id="1" orient="horz" pos="2880">
          <p15:clr>
            <a:srgbClr val="000000"/>
          </p15:clr>
        </p15:guide>
        <p15:guide id="2" pos="2160">
          <p15:clr>
            <a:srgbClr val="000000"/>
          </p15:clr>
        </p15:guide>
      </p15:notes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2389D27-AEF7-4EDB-B3D4-5C7C037F51C1}">
  <a:tblStyle styleId="{D2389D27-AEF7-4EDB-B3D4-5C7C037F51C1}"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notesViewPr>
    <p:cSldViewPr snapToGrid="0">
      <p:cViewPr varScale="1">
        <p:scale>
          <a:sx n="100" d="100"/>
          <a:sy n="100" d="100"/>
        </p:scale>
        <p:origin x="0" y="0"/>
      </p:cViewPr>
      <p:guideLst>
        <p:guide pos="2880" orient="horz"/>
        <p:guide pos="2160"/>
      </p:guideLst>
    </p:cSldViewPr>
  </p:notesViewPr>
</p:viewPr>
</file>

<file path=ppt/_rels/presentation.xml.rels><?xml version="1.0" encoding="UTF-8" standalone="yes"?><Relationships xmlns="http://schemas.openxmlformats.org/package/2006/relationships"><Relationship Id="rId40" Type="http://schemas.openxmlformats.org/officeDocument/2006/relationships/font" Target="fonts/SourceSansProSemiBold-boldItalic.fntdata"/><Relationship Id="rId20" Type="http://schemas.openxmlformats.org/officeDocument/2006/relationships/slide" Target="slides/slide13.xml"/><Relationship Id="rId42" Type="http://schemas.openxmlformats.org/officeDocument/2006/relationships/font" Target="fonts/SourceSansProBlack-boldItalic.fntdata"/><Relationship Id="rId41" Type="http://schemas.openxmlformats.org/officeDocument/2006/relationships/font" Target="fonts/SourceSansProBlack-bold.fntdata"/><Relationship Id="rId22" Type="http://schemas.openxmlformats.org/officeDocument/2006/relationships/slide" Target="slides/slide15.xml"/><Relationship Id="rId44" Type="http://schemas.openxmlformats.org/officeDocument/2006/relationships/font" Target="fonts/SourceSansPro-bold.fntdata"/><Relationship Id="rId21" Type="http://schemas.openxmlformats.org/officeDocument/2006/relationships/slide" Target="slides/slide14.xml"/><Relationship Id="rId43" Type="http://schemas.openxmlformats.org/officeDocument/2006/relationships/font" Target="fonts/SourceSansPro-regular.fntdata"/><Relationship Id="rId24" Type="http://schemas.openxmlformats.org/officeDocument/2006/relationships/slide" Target="slides/slide17.xml"/><Relationship Id="rId46" Type="http://schemas.openxmlformats.org/officeDocument/2006/relationships/font" Target="fonts/SourceSansPro-boldItalic.fntdata"/><Relationship Id="rId23" Type="http://schemas.openxmlformats.org/officeDocument/2006/relationships/slide" Target="slides/slide16.xml"/><Relationship Id="rId45" Type="http://schemas.openxmlformats.org/officeDocument/2006/relationships/font" Target="fonts/SourceSansPro-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font" Target="fonts/SourceSansProSemiBold-regular.fntdata"/><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font" Target="fonts/SourceSansProSemiBold-italic.fntdata"/><Relationship Id="rId16" Type="http://schemas.openxmlformats.org/officeDocument/2006/relationships/slide" Target="slides/slide9.xml"/><Relationship Id="rId38" Type="http://schemas.openxmlformats.org/officeDocument/2006/relationships/font" Target="fonts/SourceSansProSemiBold-bold.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 name="Shape 2"/>
        <p:cNvGrpSpPr/>
        <p:nvPr/>
      </p:nvGrpSpPr>
      <p:grpSpPr>
        <a:xfrm>
          <a:off x="0" y="0"/>
          <a:ext cx="0" cy="0"/>
          <a:chOff x="0" y="0"/>
          <a:chExt cx="0" cy="0"/>
        </a:xfrm>
      </p:grpSpPr>
      <p:sp>
        <p:nvSpPr>
          <p:cNvPr id="3" name="Google Shape;3;n"/>
          <p:cNvSpPr txBox="1"/>
          <p:nvPr>
            <p:ph idx="12" type="sldNum"/>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ctr">
              <a:lnSpc>
                <a:spcPct val="104000"/>
              </a:lnSpc>
              <a:spcBef>
                <a:spcPts val="0"/>
              </a:spcBef>
              <a:spcAft>
                <a:spcPts val="0"/>
              </a:spcAft>
              <a:buClr>
                <a:srgbClr val="000000"/>
              </a:buClr>
              <a:buSzPts val="1800"/>
              <a:buFont typeface="Arial"/>
              <a:buNone/>
            </a:pPr>
            <a:fld id="{00000000-1234-1234-1234-123412341234}" type="slidenum">
              <a:rPr b="0" i="0" lang="en-US" sz="1800" u="none" cap="none" strike="noStrike">
                <a:solidFill>
                  <a:srgbClr val="2C3E50"/>
                </a:solidFill>
                <a:latin typeface="Source Sans Pro"/>
                <a:ea typeface="Source Sans Pro"/>
                <a:cs typeface="Source Sans Pro"/>
                <a:sym typeface="Source Sans Pro"/>
              </a:rPr>
              <a:t>‹#›</a:t>
            </a:fld>
            <a:endParaRPr b="0" i="0" sz="1400" u="none" cap="none" strike="noStrike">
              <a:solidFill>
                <a:srgbClr val="000000"/>
              </a:solidFill>
              <a:latin typeface="Arial"/>
              <a:ea typeface="Arial"/>
              <a:cs typeface="Arial"/>
              <a:sym typeface="Arial"/>
            </a:endParaRPr>
          </a:p>
        </p:txBody>
      </p:sp>
      <p:sp>
        <p:nvSpPr>
          <p:cNvPr id="4" name="Google Shape;4;n"/>
          <p:cNvSpPr/>
          <p:nvPr>
            <p:ph idx="2" type="sldImg"/>
          </p:nvPr>
        </p:nvSpPr>
        <p:spPr>
          <a:xfrm>
            <a:off x="1106487" y="812800"/>
            <a:ext cx="5343525" cy="4006850"/>
          </a:xfrm>
          <a:custGeom>
            <a:rect b="b" l="l" r="r" t="t"/>
            <a:pathLst>
              <a:path extrusionOk="0" h="120000" w="120000">
                <a:moveTo>
                  <a:pt x="0" y="0"/>
                </a:moveTo>
                <a:lnTo>
                  <a:pt x="120000" y="0"/>
                </a:lnTo>
                <a:lnTo>
                  <a:pt x="120000" y="120000"/>
                </a:lnTo>
                <a:lnTo>
                  <a:pt x="0" y="120000"/>
                </a:lnTo>
                <a:close/>
              </a:path>
            </a:pathLst>
          </a:custGeom>
          <a:noFill/>
          <a:ln>
            <a:noFill/>
          </a:ln>
        </p:spPr>
      </p:sp>
      <p:sp>
        <p:nvSpPr>
          <p:cNvPr id="5" name="Google Shape;5;n"/>
          <p:cNvSpPr txBox="1"/>
          <p:nvPr>
            <p:ph idx="1" type="body"/>
          </p:nvPr>
        </p:nvSpPr>
        <p:spPr>
          <a:xfrm>
            <a:off x="755650" y="5078412"/>
            <a:ext cx="6046787" cy="4810125"/>
          </a:xfrm>
          <a:prstGeom prst="rect">
            <a:avLst/>
          </a:prstGeom>
          <a:noFill/>
          <a:ln>
            <a:noFill/>
          </a:ln>
        </p:spPr>
        <p:txBody>
          <a:bodyPr anchorCtr="0" anchor="t" bIns="0" lIns="0" spcFirstLastPara="1" rIns="0" wrap="square" tIns="0">
            <a:noAutofit/>
          </a:bodyPr>
          <a:lstStyle>
            <a:lvl1pPr indent="-228600" lvl="0" marL="457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1pPr>
            <a:lvl2pPr indent="-228600" lvl="1" marL="914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indent="-228600" lvl="2" marL="1371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indent="-228600" lvl="3" marL="1828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indent="-228600" lvl="4" marL="22860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indent="-228600" lvl="5" marL="27432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indent="-228600" lvl="6" marL="32004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indent="-228600" lvl="7" marL="36576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indent="-228600" lvl="8" marL="4114800"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6" name="Google Shape;6;n"/>
          <p:cNvSpPr txBox="1"/>
          <p:nvPr>
            <p:ph idx="3" type="hdr"/>
          </p:nvPr>
        </p:nvSpPr>
        <p:spPr>
          <a:xfrm>
            <a:off x="0" y="0"/>
            <a:ext cx="3279775" cy="533400"/>
          </a:xfrm>
          <a:prstGeom prst="rect">
            <a:avLst/>
          </a:prstGeom>
          <a:noFill/>
          <a:ln>
            <a:noFill/>
          </a:ln>
        </p:spPr>
        <p:txBody>
          <a:bodyPr anchorCtr="0" anchor="t" bIns="0" lIns="0" spcFirstLastPara="1" rIns="0" wrap="square" tIns="0">
            <a:noAutofit/>
          </a:bodyPr>
          <a:lstStyle>
            <a:lvl1pPr lvl="0" marR="0" rtl="0" algn="l">
              <a:lnSpc>
                <a:spcPct val="104000"/>
              </a:lnSpc>
              <a:spcBef>
                <a:spcPts val="0"/>
              </a:spcBef>
              <a:spcAft>
                <a:spcPts val="0"/>
              </a:spcAft>
              <a:buClr>
                <a:srgbClr val="000000"/>
              </a:buClr>
              <a:buSzPts val="1400"/>
              <a:buFont typeface="Arial"/>
              <a:buNone/>
              <a:defRPr b="1" i="0" sz="1400" u="none" cap="none" strike="noStrike">
                <a:solidFill>
                  <a:srgbClr val="000000"/>
                </a:solidFill>
                <a:latin typeface="Source Sans Pro Black"/>
                <a:ea typeface="Source Sans Pro Black"/>
                <a:cs typeface="Source Sans Pro Black"/>
                <a:sym typeface="Source Sans Pro Black"/>
              </a:defRPr>
            </a:lvl1pPr>
            <a:lvl2pPr lvl="1"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2pPr>
            <a:lvl3pPr lvl="2"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3pPr>
            <a:lvl4pPr lvl="3"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4pPr>
            <a:lvl5pPr lvl="4"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5pPr>
            <a:lvl6pPr lvl="5"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6pPr>
            <a:lvl7pPr lvl="6"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7pPr>
            <a:lvl8pPr lvl="7"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8pPr>
            <a:lvl9pPr lvl="8"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9pPr>
          </a:lstStyle>
          <a:p/>
        </p:txBody>
      </p:sp>
      <p:sp>
        <p:nvSpPr>
          <p:cNvPr id="7" name="Google Shape;7;n"/>
          <p:cNvSpPr txBox="1"/>
          <p:nvPr>
            <p:ph idx="10" type="dt"/>
          </p:nvPr>
        </p:nvSpPr>
        <p:spPr>
          <a:xfrm>
            <a:off x="4278312" y="0"/>
            <a:ext cx="3279775" cy="533400"/>
          </a:xfrm>
          <a:prstGeom prst="rect">
            <a:avLst/>
          </a:prstGeom>
          <a:noFill/>
          <a:ln>
            <a:noFill/>
          </a:ln>
        </p:spPr>
        <p:txBody>
          <a:bodyPr anchorCtr="0" anchor="t" bIns="0" lIns="0" spcFirstLastPara="1" rIns="0" wrap="square" tIns="0">
            <a:noAutofit/>
          </a:bodyPr>
          <a:lstStyle>
            <a:lvl1pPr lvl="0" marR="0" rtl="0" algn="r">
              <a:lnSpc>
                <a:spcPct val="104000"/>
              </a:lnSpc>
              <a:spcBef>
                <a:spcPts val="0"/>
              </a:spcBef>
              <a:spcAft>
                <a:spcPts val="0"/>
              </a:spcAft>
              <a:buClr>
                <a:srgbClr val="000000"/>
              </a:buClr>
              <a:buSzPts val="1400"/>
              <a:buFont typeface="Arial"/>
              <a:buNone/>
              <a:defRPr b="1" i="0" sz="1400" u="none" cap="none" strike="noStrike">
                <a:solidFill>
                  <a:srgbClr val="000000"/>
                </a:solidFill>
                <a:latin typeface="Source Sans Pro Black"/>
                <a:ea typeface="Source Sans Pro Black"/>
                <a:cs typeface="Source Sans Pro Black"/>
                <a:sym typeface="Source Sans Pro Black"/>
              </a:defRPr>
            </a:lvl1pPr>
            <a:lvl2pPr lvl="1"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2pPr>
            <a:lvl3pPr lvl="2"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3pPr>
            <a:lvl4pPr lvl="3"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4pPr>
            <a:lvl5pPr lvl="4"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5pPr>
            <a:lvl6pPr lvl="5"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6pPr>
            <a:lvl7pPr lvl="6"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7pPr>
            <a:lvl8pPr lvl="7"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8pPr>
            <a:lvl9pPr lvl="8"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9pPr>
          </a:lstStyle>
          <a:p/>
        </p:txBody>
      </p:sp>
      <p:sp>
        <p:nvSpPr>
          <p:cNvPr id="8" name="Google Shape;8;n"/>
          <p:cNvSpPr txBox="1"/>
          <p:nvPr>
            <p:ph idx="11" type="ftr"/>
          </p:nvPr>
        </p:nvSpPr>
        <p:spPr>
          <a:xfrm>
            <a:off x="0" y="10156825"/>
            <a:ext cx="3279775" cy="533400"/>
          </a:xfrm>
          <a:prstGeom prst="rect">
            <a:avLst/>
          </a:prstGeom>
          <a:noFill/>
          <a:ln>
            <a:noFill/>
          </a:ln>
        </p:spPr>
        <p:txBody>
          <a:bodyPr anchorCtr="0" anchor="b" bIns="0" lIns="0" spcFirstLastPara="1" rIns="0" wrap="square" tIns="0">
            <a:noAutofit/>
          </a:bodyPr>
          <a:lstStyle>
            <a:lvl1pPr lvl="0" marR="0" rtl="0" algn="l">
              <a:lnSpc>
                <a:spcPct val="104000"/>
              </a:lnSpc>
              <a:spcBef>
                <a:spcPts val="0"/>
              </a:spcBef>
              <a:spcAft>
                <a:spcPts val="0"/>
              </a:spcAft>
              <a:buClr>
                <a:srgbClr val="000000"/>
              </a:buClr>
              <a:buSzPts val="1400"/>
              <a:buFont typeface="Arial"/>
              <a:buNone/>
              <a:defRPr b="1" i="0" sz="1400" u="none" cap="none" strike="noStrike">
                <a:solidFill>
                  <a:srgbClr val="000000"/>
                </a:solidFill>
                <a:latin typeface="Source Sans Pro Black"/>
                <a:ea typeface="Source Sans Pro Black"/>
                <a:cs typeface="Source Sans Pro Black"/>
                <a:sym typeface="Source Sans Pro Black"/>
              </a:defRPr>
            </a:lvl1pPr>
            <a:lvl2pPr lvl="1"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2pPr>
            <a:lvl3pPr lvl="2"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3pPr>
            <a:lvl4pPr lvl="3"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4pPr>
            <a:lvl5pPr lvl="4"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5pPr>
            <a:lvl6pPr lvl="5"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6pPr>
            <a:lvl7pPr lvl="6"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7pPr>
            <a:lvl8pPr lvl="7"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8pPr>
            <a:lvl9pPr lvl="8"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9pPr>
          </a:lstStyle>
          <a:p/>
        </p:txBody>
      </p:sp>
      <p:sp>
        <p:nvSpPr>
          <p:cNvPr id="9" name="Google Shape;9;n"/>
          <p:cNvSpPr txBox="1"/>
          <p:nvPr>
            <p:ph idx="4" type="sldNum"/>
          </p:nvPr>
        </p:nvSpPr>
        <p:spPr>
          <a:xfrm>
            <a:off x="4278312" y="10156825"/>
            <a:ext cx="3279775" cy="533400"/>
          </a:xfrm>
          <a:prstGeom prst="rect">
            <a:avLst/>
          </a:prstGeom>
          <a:noFill/>
          <a:ln>
            <a:noFill/>
          </a:ln>
        </p:spPr>
        <p:txBody>
          <a:bodyPr anchorCtr="0" anchor="b" bIns="0" lIns="0" spcFirstLastPara="1" rIns="0" wrap="square" tIns="0">
            <a:noAutofit/>
          </a:bodyPr>
          <a:lstStyle/>
          <a:p>
            <a:pPr indent="0" lvl="0" marL="0" marR="0" rtl="0" algn="r">
              <a:lnSpc>
                <a:spcPct val="104000"/>
              </a:lnSpc>
              <a:spcBef>
                <a:spcPts val="0"/>
              </a:spcBef>
              <a:spcAft>
                <a:spcPts val="0"/>
              </a:spcAft>
              <a:buClr>
                <a:srgbClr val="000000"/>
              </a:buClr>
              <a:buSzPts val="1400"/>
              <a:buFont typeface="Source Sans Pro Black"/>
              <a:buNone/>
            </a:pPr>
            <a:fld id="{00000000-1234-1234-1234-123412341234}" type="slidenum">
              <a:rPr b="1" i="0" lang="en-US" sz="1400" u="none" cap="none" strike="noStrike">
                <a:solidFill>
                  <a:srgbClr val="000000"/>
                </a:solidFill>
                <a:latin typeface="Source Sans Pro Black"/>
                <a:ea typeface="Source Sans Pro Black"/>
                <a:cs typeface="Source Sans Pro Black"/>
                <a:sym typeface="Source Sans Pro Black"/>
              </a:rPr>
              <a:t>‹#›</a:t>
            </a:fld>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p1:notes"/>
          <p:cNvSpPr/>
          <p:nvPr>
            <p:ph idx="2" type="sldImg"/>
          </p:nvPr>
        </p:nvSpPr>
        <p:spPr>
          <a:xfrm>
            <a:off x="1106487"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41" name="Google Shape;41;p1: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52899a810d_5_143: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51" name="Google Shape;151;g152899a810d_5_143: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18e182c7bc7_0_1: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62" name="Google Shape;162;g18e182c7bc7_0_1: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8f226df641_0_54: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72" name="Google Shape;172;g18f226df641_0_54: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8ddb86a67d_1_0: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81" name="Google Shape;181;g18ddb86a67d_1_0: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8ddb86a67d_1_6: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88" name="Google Shape;188;g18ddb86a67d_1_6: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8ddb86a67d_1_12: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94" name="Google Shape;194;g18ddb86a67d_1_12: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8ddb86a67d_1_19: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02" name="Google Shape;202;g18ddb86a67d_1_19: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8ddb86a67d_1_25: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08" name="Google Shape;208;g18ddb86a67d_1_25: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8ddb86a67d_1_32: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15" name="Google Shape;215;g18ddb86a67d_1_32: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8ddb86a67d_1_38: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21" name="Google Shape;221;g18ddb86a67d_1_38: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3:notes"/>
          <p:cNvSpPr/>
          <p:nvPr>
            <p:ph idx="2" type="sldImg"/>
          </p:nvPr>
        </p:nvSpPr>
        <p:spPr>
          <a:xfrm>
            <a:off x="1106487" y="812800"/>
            <a:ext cx="5345112" cy="4008437"/>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52" name="Google Shape;52;p3:notes"/>
          <p:cNvSpPr txBox="1"/>
          <p:nvPr>
            <p:ph idx="1" type="body"/>
          </p:nvPr>
        </p:nvSpPr>
        <p:spPr>
          <a:xfrm>
            <a:off x="755650" y="5078412"/>
            <a:ext cx="6048375" cy="4811712"/>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8ddb86a67d_1_45: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28" name="Google Shape;228;g18ddb86a67d_1_45: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8ddb86a67d_1_51: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34" name="Google Shape;234;g18ddb86a67d_1_51: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52899a810d_2_35: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41" name="Google Shape;241;g152899a810d_2_35: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8c075b62aa_0_18: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50" name="Google Shape;250;g18c075b62aa_0_18: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8f226df641_0_26: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57" name="Google Shape;257;g18f226df641_0_26: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18d48e3ada5_0_1517: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65" name="Google Shape;265;g18d48e3ada5_0_1517: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18d48e3ada5_0_1533: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73" name="Google Shape;273;g18d48e3ada5_0_1533: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8d48e3ada5_0_1556: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80" name="Google Shape;280;g18d48e3ada5_0_1556: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18d48e3ada5_0_1601: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89" name="Google Shape;289;g18d48e3ada5_0_1601: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8e60b9f573_0_4: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295" name="Google Shape;295;g18e60b9f573_0_4: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fea94b7fc6_1_9: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59" name="Google Shape;59;gfea94b7fc6_1_9: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fea94b7fc6_1_0: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80" name="Google Shape;80;gfea94b7fc6_1_0: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52899a810d_5_8: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90" name="Google Shape;90;g152899a810d_5_8: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8f226df641_0_2: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02" name="Google Shape;102;g18f226df641_0_2: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152899a810d_5_52: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12" name="Google Shape;112;g152899a810d_5_52: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152899a810d_5_70: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25" name="Google Shape;125;g152899a810d_5_70: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52899a810d_5_30:notes"/>
          <p:cNvSpPr/>
          <p:nvPr>
            <p:ph idx="2" type="sldImg"/>
          </p:nvPr>
        </p:nvSpPr>
        <p:spPr>
          <a:xfrm>
            <a:off x="1106487" y="812800"/>
            <a:ext cx="5345100" cy="4008300"/>
          </a:xfrm>
          <a:custGeom>
            <a:rect b="b" l="l" r="r" t="t"/>
            <a:pathLst>
              <a:path extrusionOk="0" h="120000" w="120000">
                <a:moveTo>
                  <a:pt x="0" y="0"/>
                </a:moveTo>
                <a:lnTo>
                  <a:pt x="120000" y="0"/>
                </a:lnTo>
                <a:lnTo>
                  <a:pt x="120000" y="120000"/>
                </a:lnTo>
                <a:lnTo>
                  <a:pt x="0" y="120000"/>
                </a:lnTo>
                <a:close/>
              </a:path>
            </a:pathLst>
          </a:custGeom>
          <a:solidFill>
            <a:srgbClr val="FFFFFF"/>
          </a:solidFill>
          <a:ln cap="flat" cmpd="sng" w="9525">
            <a:solidFill>
              <a:srgbClr val="000000"/>
            </a:solidFill>
            <a:prstDash val="solid"/>
            <a:miter lim="800000"/>
            <a:headEnd len="sm" w="sm" type="none"/>
            <a:tailEnd len="sm" w="sm" type="none"/>
          </a:ln>
        </p:spPr>
      </p:sp>
      <p:sp>
        <p:nvSpPr>
          <p:cNvPr id="136" name="Google Shape;136;g152899a810d_5_30:notes"/>
          <p:cNvSpPr txBox="1"/>
          <p:nvPr>
            <p:ph idx="1" type="body"/>
          </p:nvPr>
        </p:nvSpPr>
        <p:spPr>
          <a:xfrm>
            <a:off x="755650" y="5078412"/>
            <a:ext cx="6048300" cy="4811700"/>
          </a:xfrm>
          <a:prstGeom prst="rect">
            <a:avLst/>
          </a:prstGeom>
          <a:noFill/>
          <a:ln>
            <a:noFill/>
          </a:ln>
        </p:spPr>
        <p:txBody>
          <a:bodyPr anchorCtr="0" anchor="ctr" bIns="0" lIns="0" spcFirstLastPara="1" rIns="0" wrap="square" tIns="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layout with centered title and subtitle placeholders" type="title">
  <p:cSld name="TITLE">
    <p:spTree>
      <p:nvGrpSpPr>
        <p:cNvPr id="18" name="Shape 18"/>
        <p:cNvGrpSpPr/>
        <p:nvPr/>
      </p:nvGrpSpPr>
      <p:grpSpPr>
        <a:xfrm>
          <a:off x="0" y="0"/>
          <a:ext cx="0" cy="0"/>
          <a:chOff x="0" y="0"/>
          <a:chExt cx="0" cy="0"/>
        </a:xfrm>
      </p:grpSpPr>
      <p:sp>
        <p:nvSpPr>
          <p:cNvPr id="19" name="Google Shape;19;p2"/>
          <p:cNvSpPr txBox="1"/>
          <p:nvPr>
            <p:ph type="ctrTitle"/>
          </p:nvPr>
        </p:nvSpPr>
        <p:spPr>
          <a:xfrm>
            <a:off x="685800" y="2130425"/>
            <a:ext cx="7772400" cy="1470000"/>
          </a:xfrm>
          <a:prstGeom prst="rect">
            <a:avLst/>
          </a:prstGeom>
          <a:noFill/>
          <a:ln>
            <a:noFill/>
          </a:ln>
        </p:spPr>
        <p:txBody>
          <a:bodyPr anchorCtr="1" anchor="ctr" bIns="0" lIns="0" spcFirstLastPara="1" rIns="0" wrap="square" tIns="0">
            <a:noAutofit/>
          </a:bodyPr>
          <a:lstStyle>
            <a:lvl1pPr lvl="0" rtl="0" algn="ctr">
              <a:lnSpc>
                <a:spcPct val="156000"/>
              </a:lnSpc>
              <a:spcBef>
                <a:spcPts val="0"/>
              </a:spcBef>
              <a:spcAft>
                <a:spcPts val="0"/>
              </a:spcAft>
              <a:buSzPts val="1400"/>
              <a:buNone/>
              <a:defRPr/>
            </a:lvl1pPr>
            <a:lvl2pPr lvl="1" rtl="0" algn="ctr">
              <a:lnSpc>
                <a:spcPct val="156000"/>
              </a:lnSpc>
              <a:spcBef>
                <a:spcPts val="0"/>
              </a:spcBef>
              <a:spcAft>
                <a:spcPts val="0"/>
              </a:spcAft>
              <a:buSzPts val="1400"/>
              <a:buNone/>
              <a:defRPr/>
            </a:lvl2pPr>
            <a:lvl3pPr lvl="2" rtl="0" algn="ctr">
              <a:lnSpc>
                <a:spcPct val="156000"/>
              </a:lnSpc>
              <a:spcBef>
                <a:spcPts val="0"/>
              </a:spcBef>
              <a:spcAft>
                <a:spcPts val="0"/>
              </a:spcAft>
              <a:buSzPts val="1400"/>
              <a:buNone/>
              <a:defRPr/>
            </a:lvl3pPr>
            <a:lvl4pPr lvl="3" rtl="0" algn="ctr">
              <a:lnSpc>
                <a:spcPct val="156000"/>
              </a:lnSpc>
              <a:spcBef>
                <a:spcPts val="0"/>
              </a:spcBef>
              <a:spcAft>
                <a:spcPts val="0"/>
              </a:spcAft>
              <a:buSzPts val="1400"/>
              <a:buNone/>
              <a:defRPr/>
            </a:lvl4pPr>
            <a:lvl5pPr lvl="4" rtl="0" algn="ctr">
              <a:lnSpc>
                <a:spcPct val="156000"/>
              </a:lnSpc>
              <a:spcBef>
                <a:spcPts val="0"/>
              </a:spcBef>
              <a:spcAft>
                <a:spcPts val="0"/>
              </a:spcAft>
              <a:buSzPts val="1400"/>
              <a:buNone/>
              <a:defRPr/>
            </a:lvl5pPr>
            <a:lvl6pPr lvl="5" rtl="0" algn="ctr">
              <a:lnSpc>
                <a:spcPct val="156000"/>
              </a:lnSpc>
              <a:spcBef>
                <a:spcPts val="0"/>
              </a:spcBef>
              <a:spcAft>
                <a:spcPts val="0"/>
              </a:spcAft>
              <a:buSzPts val="1400"/>
              <a:buNone/>
              <a:defRPr/>
            </a:lvl6pPr>
            <a:lvl7pPr lvl="6" rtl="0" algn="ctr">
              <a:lnSpc>
                <a:spcPct val="156000"/>
              </a:lnSpc>
              <a:spcBef>
                <a:spcPts val="0"/>
              </a:spcBef>
              <a:spcAft>
                <a:spcPts val="0"/>
              </a:spcAft>
              <a:buSzPts val="1400"/>
              <a:buNone/>
              <a:defRPr/>
            </a:lvl7pPr>
            <a:lvl8pPr lvl="7" rtl="0" algn="ctr">
              <a:lnSpc>
                <a:spcPct val="156000"/>
              </a:lnSpc>
              <a:spcBef>
                <a:spcPts val="0"/>
              </a:spcBef>
              <a:spcAft>
                <a:spcPts val="0"/>
              </a:spcAft>
              <a:buSzPts val="1400"/>
              <a:buNone/>
              <a:defRPr/>
            </a:lvl8pPr>
            <a:lvl9pPr lvl="8" rtl="0" algn="ctr">
              <a:lnSpc>
                <a:spcPct val="156000"/>
              </a:lnSpc>
              <a:spcBef>
                <a:spcPts val="0"/>
              </a:spcBef>
              <a:spcAft>
                <a:spcPts val="0"/>
              </a:spcAft>
              <a:buSzPts val="1400"/>
              <a:buNone/>
              <a:defRPr/>
            </a:lvl9pPr>
          </a:lstStyle>
          <a:p/>
        </p:txBody>
      </p:sp>
      <p:sp>
        <p:nvSpPr>
          <p:cNvPr id="20" name="Google Shape;20;p2"/>
          <p:cNvSpPr txBox="1"/>
          <p:nvPr>
            <p:ph idx="1" type="subTitle"/>
          </p:nvPr>
        </p:nvSpPr>
        <p:spPr>
          <a:xfrm>
            <a:off x="1371600" y="3886200"/>
            <a:ext cx="6400800" cy="1752600"/>
          </a:xfrm>
          <a:prstGeom prst="rect">
            <a:avLst/>
          </a:prstGeom>
          <a:noFill/>
          <a:ln>
            <a:noFill/>
          </a:ln>
        </p:spPr>
        <p:txBody>
          <a:bodyPr anchorCtr="0" anchor="t" bIns="0" lIns="0" spcFirstLastPara="1" rIns="0" wrap="square" tIns="0">
            <a:noAutofit/>
          </a:bodyPr>
          <a:lstStyle>
            <a:lvl1pPr lvl="0" rtl="0" algn="l">
              <a:lnSpc>
                <a:spcPct val="104000"/>
              </a:lnSpc>
              <a:spcBef>
                <a:spcPts val="0"/>
              </a:spcBef>
              <a:spcAft>
                <a:spcPts val="0"/>
              </a:spcAft>
              <a:buSzPts val="1400"/>
              <a:buNone/>
              <a:defRPr/>
            </a:lvl1pPr>
            <a:lvl2pPr lvl="1" rtl="0" algn="l">
              <a:lnSpc>
                <a:spcPct val="104000"/>
              </a:lnSpc>
              <a:spcBef>
                <a:spcPts val="600"/>
              </a:spcBef>
              <a:spcAft>
                <a:spcPts val="0"/>
              </a:spcAft>
              <a:buSzPts val="1400"/>
              <a:buNone/>
              <a:defRPr/>
            </a:lvl2pPr>
            <a:lvl3pPr lvl="2" rtl="0" algn="l">
              <a:lnSpc>
                <a:spcPct val="104000"/>
              </a:lnSpc>
              <a:spcBef>
                <a:spcPts val="800"/>
              </a:spcBef>
              <a:spcAft>
                <a:spcPts val="0"/>
              </a:spcAft>
              <a:buSzPts val="1400"/>
              <a:buNone/>
              <a:defRPr/>
            </a:lvl3pPr>
            <a:lvl4pPr lvl="3" rtl="0" algn="l">
              <a:lnSpc>
                <a:spcPct val="104000"/>
              </a:lnSpc>
              <a:spcBef>
                <a:spcPts val="600"/>
              </a:spcBef>
              <a:spcAft>
                <a:spcPts val="0"/>
              </a:spcAft>
              <a:buSzPts val="1400"/>
              <a:buNone/>
              <a:defRPr/>
            </a:lvl4pPr>
            <a:lvl5pPr lvl="4" rtl="0" algn="l">
              <a:lnSpc>
                <a:spcPct val="104000"/>
              </a:lnSpc>
              <a:spcBef>
                <a:spcPts val="400"/>
              </a:spcBef>
              <a:spcAft>
                <a:spcPts val="0"/>
              </a:spcAft>
              <a:buSzPts val="1400"/>
              <a:buNone/>
              <a:defRPr/>
            </a:lvl5pPr>
            <a:lvl6pPr lvl="5" rtl="0" algn="l">
              <a:lnSpc>
                <a:spcPct val="104000"/>
              </a:lnSpc>
              <a:spcBef>
                <a:spcPts val="200"/>
              </a:spcBef>
              <a:spcAft>
                <a:spcPts val="0"/>
              </a:spcAft>
              <a:buSzPts val="1400"/>
              <a:buNone/>
              <a:defRPr/>
            </a:lvl6pPr>
            <a:lvl7pPr lvl="6" rtl="0" algn="l">
              <a:lnSpc>
                <a:spcPct val="104000"/>
              </a:lnSpc>
              <a:spcBef>
                <a:spcPts val="200"/>
              </a:spcBef>
              <a:spcAft>
                <a:spcPts val="0"/>
              </a:spcAft>
              <a:buSzPts val="1400"/>
              <a:buNone/>
              <a:defRPr/>
            </a:lvl7pPr>
            <a:lvl8pPr lvl="7" rtl="0" algn="l">
              <a:lnSpc>
                <a:spcPct val="104000"/>
              </a:lnSpc>
              <a:spcBef>
                <a:spcPts val="200"/>
              </a:spcBef>
              <a:spcAft>
                <a:spcPts val="0"/>
              </a:spcAft>
              <a:buSzPts val="1400"/>
              <a:buNone/>
              <a:defRPr/>
            </a:lvl8pPr>
            <a:lvl9pPr lvl="8" rtl="0" algn="l">
              <a:lnSpc>
                <a:spcPct val="104000"/>
              </a:lnSpc>
              <a:spcBef>
                <a:spcPts val="200"/>
              </a:spcBef>
              <a:spcAft>
                <a:spcPts val="200"/>
              </a:spcAft>
              <a:buSzPts val="1400"/>
              <a:buNone/>
              <a:defRPr/>
            </a:lvl9pPr>
          </a:lstStyle>
          <a:p/>
        </p:txBody>
      </p:sp>
      <p:sp>
        <p:nvSpPr>
          <p:cNvPr id="21" name="Google Shape;21;p2"/>
          <p:cNvSpPr txBox="1"/>
          <p:nvPr>
            <p:ph idx="10" type="dt"/>
          </p:nvPr>
        </p:nvSpPr>
        <p:spPr>
          <a:xfrm>
            <a:off x="360362" y="5400675"/>
            <a:ext cx="2878200" cy="268200"/>
          </a:xfrm>
          <a:prstGeom prst="rect">
            <a:avLst/>
          </a:prstGeom>
          <a:noFill/>
          <a:ln>
            <a:noFill/>
          </a:ln>
        </p:spPr>
        <p:txBody>
          <a:bodyPr anchorCtr="0" anchor="t" bIns="0" lIns="0" spcFirstLastPara="1" rIns="0" wrap="square" tIns="0">
            <a:noAutofit/>
          </a:bodyPr>
          <a:lstStyle>
            <a:lvl1pPr lvl="0" rtl="0" algn="l">
              <a:lnSpc>
                <a:spcPct val="104000"/>
              </a:lnSpc>
              <a:spcBef>
                <a:spcPts val="0"/>
              </a:spcBef>
              <a:spcAft>
                <a:spcPts val="0"/>
              </a:spcAft>
              <a:buSzPts val="1400"/>
              <a:buNone/>
              <a:defRPr/>
            </a:lvl1pPr>
            <a:lvl2pPr lvl="1" rtl="0" algn="ctr">
              <a:lnSpc>
                <a:spcPct val="104000"/>
              </a:lnSpc>
              <a:spcBef>
                <a:spcPts val="0"/>
              </a:spcBef>
              <a:spcAft>
                <a:spcPts val="0"/>
              </a:spcAft>
              <a:buSzPts val="1400"/>
              <a:buNone/>
              <a:defRPr/>
            </a:lvl2pPr>
            <a:lvl3pPr lvl="2" rtl="0" algn="ctr">
              <a:lnSpc>
                <a:spcPct val="104000"/>
              </a:lnSpc>
              <a:spcBef>
                <a:spcPts val="0"/>
              </a:spcBef>
              <a:spcAft>
                <a:spcPts val="0"/>
              </a:spcAft>
              <a:buSzPts val="1400"/>
              <a:buNone/>
              <a:defRPr/>
            </a:lvl3pPr>
            <a:lvl4pPr lvl="3" rtl="0" algn="ctr">
              <a:lnSpc>
                <a:spcPct val="104000"/>
              </a:lnSpc>
              <a:spcBef>
                <a:spcPts val="0"/>
              </a:spcBef>
              <a:spcAft>
                <a:spcPts val="0"/>
              </a:spcAft>
              <a:buSzPts val="1400"/>
              <a:buNone/>
              <a:defRPr/>
            </a:lvl4pPr>
            <a:lvl5pPr lvl="4" rtl="0" algn="ctr">
              <a:lnSpc>
                <a:spcPct val="104000"/>
              </a:lnSpc>
              <a:spcBef>
                <a:spcPts val="0"/>
              </a:spcBef>
              <a:spcAft>
                <a:spcPts val="0"/>
              </a:spcAft>
              <a:buSzPts val="1400"/>
              <a:buNone/>
              <a:defRPr/>
            </a:lvl5pPr>
            <a:lvl6pPr lvl="5" rtl="0" algn="ctr">
              <a:lnSpc>
                <a:spcPct val="104000"/>
              </a:lnSpc>
              <a:spcBef>
                <a:spcPts val="0"/>
              </a:spcBef>
              <a:spcAft>
                <a:spcPts val="0"/>
              </a:spcAft>
              <a:buSzPts val="1400"/>
              <a:buNone/>
              <a:defRPr/>
            </a:lvl6pPr>
            <a:lvl7pPr lvl="6" rtl="0" algn="ctr">
              <a:lnSpc>
                <a:spcPct val="104000"/>
              </a:lnSpc>
              <a:spcBef>
                <a:spcPts val="0"/>
              </a:spcBef>
              <a:spcAft>
                <a:spcPts val="0"/>
              </a:spcAft>
              <a:buSzPts val="1400"/>
              <a:buNone/>
              <a:defRPr/>
            </a:lvl7pPr>
            <a:lvl8pPr lvl="7" rtl="0" algn="ctr">
              <a:lnSpc>
                <a:spcPct val="104000"/>
              </a:lnSpc>
              <a:spcBef>
                <a:spcPts val="0"/>
              </a:spcBef>
              <a:spcAft>
                <a:spcPts val="0"/>
              </a:spcAft>
              <a:buSzPts val="1400"/>
              <a:buNone/>
              <a:defRPr/>
            </a:lvl8pPr>
            <a:lvl9pPr lvl="8" rtl="0" algn="ctr">
              <a:lnSpc>
                <a:spcPct val="104000"/>
              </a:lnSpc>
              <a:spcBef>
                <a:spcPts val="0"/>
              </a:spcBef>
              <a:spcAft>
                <a:spcPts val="0"/>
              </a:spcAft>
              <a:buSzPts val="1400"/>
              <a:buNone/>
              <a:defRPr/>
            </a:lvl9pPr>
          </a:lstStyle>
          <a:p/>
        </p:txBody>
      </p:sp>
      <p:sp>
        <p:nvSpPr>
          <p:cNvPr id="22" name="Google Shape;22;p2"/>
          <p:cNvSpPr txBox="1"/>
          <p:nvPr>
            <p:ph idx="11" type="ftr"/>
          </p:nvPr>
        </p:nvSpPr>
        <p:spPr>
          <a:xfrm>
            <a:off x="3419475" y="5400675"/>
            <a:ext cx="3238500" cy="268200"/>
          </a:xfrm>
          <a:prstGeom prst="rect">
            <a:avLst/>
          </a:prstGeom>
          <a:noFill/>
          <a:ln>
            <a:noFill/>
          </a:ln>
        </p:spPr>
        <p:txBody>
          <a:bodyPr anchorCtr="0" anchor="t" bIns="0" lIns="0" spcFirstLastPara="1" rIns="0" wrap="square" tIns="0">
            <a:noAutofit/>
          </a:bodyPr>
          <a:lstStyle>
            <a:lvl1pPr lvl="0" rtl="0" algn="ctr">
              <a:lnSpc>
                <a:spcPct val="104000"/>
              </a:lnSpc>
              <a:spcBef>
                <a:spcPts val="0"/>
              </a:spcBef>
              <a:spcAft>
                <a:spcPts val="0"/>
              </a:spcAft>
              <a:buSzPts val="1400"/>
              <a:buNone/>
              <a:defRPr/>
            </a:lvl1pPr>
            <a:lvl2pPr lvl="1" rtl="0" algn="ctr">
              <a:lnSpc>
                <a:spcPct val="104000"/>
              </a:lnSpc>
              <a:spcBef>
                <a:spcPts val="0"/>
              </a:spcBef>
              <a:spcAft>
                <a:spcPts val="0"/>
              </a:spcAft>
              <a:buSzPts val="1400"/>
              <a:buNone/>
              <a:defRPr/>
            </a:lvl2pPr>
            <a:lvl3pPr lvl="2" rtl="0" algn="ctr">
              <a:lnSpc>
                <a:spcPct val="104000"/>
              </a:lnSpc>
              <a:spcBef>
                <a:spcPts val="0"/>
              </a:spcBef>
              <a:spcAft>
                <a:spcPts val="0"/>
              </a:spcAft>
              <a:buSzPts val="1400"/>
              <a:buNone/>
              <a:defRPr/>
            </a:lvl3pPr>
            <a:lvl4pPr lvl="3" rtl="0" algn="ctr">
              <a:lnSpc>
                <a:spcPct val="104000"/>
              </a:lnSpc>
              <a:spcBef>
                <a:spcPts val="0"/>
              </a:spcBef>
              <a:spcAft>
                <a:spcPts val="0"/>
              </a:spcAft>
              <a:buSzPts val="1400"/>
              <a:buNone/>
              <a:defRPr/>
            </a:lvl4pPr>
            <a:lvl5pPr lvl="4" rtl="0" algn="ctr">
              <a:lnSpc>
                <a:spcPct val="104000"/>
              </a:lnSpc>
              <a:spcBef>
                <a:spcPts val="0"/>
              </a:spcBef>
              <a:spcAft>
                <a:spcPts val="0"/>
              </a:spcAft>
              <a:buSzPts val="1400"/>
              <a:buNone/>
              <a:defRPr/>
            </a:lvl5pPr>
            <a:lvl6pPr lvl="5" rtl="0" algn="ctr">
              <a:lnSpc>
                <a:spcPct val="104000"/>
              </a:lnSpc>
              <a:spcBef>
                <a:spcPts val="0"/>
              </a:spcBef>
              <a:spcAft>
                <a:spcPts val="0"/>
              </a:spcAft>
              <a:buSzPts val="1400"/>
              <a:buNone/>
              <a:defRPr/>
            </a:lvl6pPr>
            <a:lvl7pPr lvl="6" rtl="0" algn="ctr">
              <a:lnSpc>
                <a:spcPct val="104000"/>
              </a:lnSpc>
              <a:spcBef>
                <a:spcPts val="0"/>
              </a:spcBef>
              <a:spcAft>
                <a:spcPts val="0"/>
              </a:spcAft>
              <a:buSzPts val="1400"/>
              <a:buNone/>
              <a:defRPr/>
            </a:lvl7pPr>
            <a:lvl8pPr lvl="7" rtl="0" algn="ctr">
              <a:lnSpc>
                <a:spcPct val="104000"/>
              </a:lnSpc>
              <a:spcBef>
                <a:spcPts val="0"/>
              </a:spcBef>
              <a:spcAft>
                <a:spcPts val="0"/>
              </a:spcAft>
              <a:buSzPts val="1400"/>
              <a:buNone/>
              <a:defRPr/>
            </a:lvl8pPr>
            <a:lvl9pPr lvl="8" rtl="0" algn="ctr">
              <a:lnSpc>
                <a:spcPct val="104000"/>
              </a:lnSpc>
              <a:spcBef>
                <a:spcPts val="0"/>
              </a:spcBef>
              <a:spcAft>
                <a:spcPts val="0"/>
              </a:spcAft>
              <a:buSzPts val="1400"/>
              <a:buNone/>
              <a:defRPr/>
            </a:lvl9pPr>
          </a:lstStyle>
          <a:p/>
        </p:txBody>
      </p:sp>
      <p:sp>
        <p:nvSpPr>
          <p:cNvPr id="23" name="Google Shape;23;p2"/>
          <p:cNvSpPr txBox="1"/>
          <p:nvPr>
            <p:ph idx="12" type="sldNum"/>
          </p:nvPr>
        </p:nvSpPr>
        <p:spPr>
          <a:xfrm>
            <a:off x="9180512" y="5129212"/>
            <a:ext cx="719100" cy="538200"/>
          </a:xfrm>
          <a:prstGeom prst="rect">
            <a:avLst/>
          </a:prstGeom>
          <a:noFill/>
          <a:ln>
            <a:noFill/>
          </a:ln>
        </p:spPr>
        <p:txBody>
          <a:bodyPr anchorCtr="0" anchor="ctr" bIns="0" lIns="0" spcFirstLastPara="1" rIns="0" wrap="square" tIns="0">
            <a:noAutofit/>
          </a:bodyPr>
          <a:lstStyle>
            <a:lvl1pPr indent="0" lvl="0"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1pPr>
            <a:lvl2pPr indent="0" lvl="1"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2pPr>
            <a:lvl3pPr indent="0" lvl="2"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3pPr>
            <a:lvl4pPr indent="0" lvl="3"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4pPr>
            <a:lvl5pPr indent="0" lvl="4"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5pPr>
            <a:lvl6pPr indent="0" lvl="5"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6pPr>
            <a:lvl7pPr indent="0" lvl="6"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7pPr>
            <a:lvl8pPr indent="0" lvl="7"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8pPr>
            <a:lvl9pPr indent="0" lvl="8"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type="tx">
  <p:cSld name="TITLE_AND_BODY">
    <p:spTree>
      <p:nvGrpSpPr>
        <p:cNvPr id="33" name="Shape 33"/>
        <p:cNvGrpSpPr/>
        <p:nvPr/>
      </p:nvGrpSpPr>
      <p:grpSpPr>
        <a:xfrm>
          <a:off x="0" y="0"/>
          <a:ext cx="0" cy="0"/>
          <a:chOff x="0" y="0"/>
          <a:chExt cx="0" cy="0"/>
        </a:xfrm>
      </p:grpSpPr>
      <p:sp>
        <p:nvSpPr>
          <p:cNvPr id="34" name="Google Shape;34;p4"/>
          <p:cNvSpPr txBox="1"/>
          <p:nvPr>
            <p:ph type="title"/>
          </p:nvPr>
        </p:nvSpPr>
        <p:spPr>
          <a:xfrm>
            <a:off x="360362" y="225425"/>
            <a:ext cx="9358200" cy="717600"/>
          </a:xfrm>
          <a:prstGeom prst="rect">
            <a:avLst/>
          </a:prstGeom>
          <a:noFill/>
          <a:ln>
            <a:noFill/>
          </a:ln>
        </p:spPr>
        <p:txBody>
          <a:bodyPr anchorCtr="0" anchor="ctr" bIns="0" lIns="0" spcFirstLastPara="1" rIns="0" wrap="square" tIns="0">
            <a:noAutofit/>
          </a:bodyPr>
          <a:lstStyle>
            <a:lvl1pPr lvl="0" rtl="0" algn="l">
              <a:lnSpc>
                <a:spcPct val="104000"/>
              </a:lnSpc>
              <a:spcBef>
                <a:spcPts val="0"/>
              </a:spcBef>
              <a:spcAft>
                <a:spcPts val="0"/>
              </a:spcAft>
              <a:buSzPts val="1400"/>
              <a:buNone/>
              <a:defRPr/>
            </a:lvl1pPr>
            <a:lvl2pPr lvl="1" rtl="0" algn="l">
              <a:lnSpc>
                <a:spcPct val="104000"/>
              </a:lnSpc>
              <a:spcBef>
                <a:spcPts val="0"/>
              </a:spcBef>
              <a:spcAft>
                <a:spcPts val="0"/>
              </a:spcAft>
              <a:buSzPts val="1400"/>
              <a:buNone/>
              <a:defRPr/>
            </a:lvl2pPr>
            <a:lvl3pPr lvl="2" rtl="0" algn="l">
              <a:lnSpc>
                <a:spcPct val="104000"/>
              </a:lnSpc>
              <a:spcBef>
                <a:spcPts val="0"/>
              </a:spcBef>
              <a:spcAft>
                <a:spcPts val="0"/>
              </a:spcAft>
              <a:buSzPts val="1400"/>
              <a:buNone/>
              <a:defRPr/>
            </a:lvl3pPr>
            <a:lvl4pPr lvl="3" rtl="0" algn="l">
              <a:lnSpc>
                <a:spcPct val="104000"/>
              </a:lnSpc>
              <a:spcBef>
                <a:spcPts val="0"/>
              </a:spcBef>
              <a:spcAft>
                <a:spcPts val="0"/>
              </a:spcAft>
              <a:buSzPts val="1400"/>
              <a:buNone/>
              <a:defRPr/>
            </a:lvl4pPr>
            <a:lvl5pPr lvl="4" rtl="0" algn="l">
              <a:lnSpc>
                <a:spcPct val="104000"/>
              </a:lnSpc>
              <a:spcBef>
                <a:spcPts val="0"/>
              </a:spcBef>
              <a:spcAft>
                <a:spcPts val="0"/>
              </a:spcAft>
              <a:buSzPts val="1400"/>
              <a:buNone/>
              <a:defRPr/>
            </a:lvl5pPr>
            <a:lvl6pPr lvl="5" rtl="0" algn="l">
              <a:lnSpc>
                <a:spcPct val="104000"/>
              </a:lnSpc>
              <a:spcBef>
                <a:spcPts val="0"/>
              </a:spcBef>
              <a:spcAft>
                <a:spcPts val="0"/>
              </a:spcAft>
              <a:buSzPts val="1400"/>
              <a:buNone/>
              <a:defRPr/>
            </a:lvl6pPr>
            <a:lvl7pPr lvl="6" rtl="0" algn="l">
              <a:lnSpc>
                <a:spcPct val="104000"/>
              </a:lnSpc>
              <a:spcBef>
                <a:spcPts val="0"/>
              </a:spcBef>
              <a:spcAft>
                <a:spcPts val="0"/>
              </a:spcAft>
              <a:buSzPts val="1400"/>
              <a:buNone/>
              <a:defRPr/>
            </a:lvl7pPr>
            <a:lvl8pPr lvl="7" rtl="0" algn="l">
              <a:lnSpc>
                <a:spcPct val="104000"/>
              </a:lnSpc>
              <a:spcBef>
                <a:spcPts val="0"/>
              </a:spcBef>
              <a:spcAft>
                <a:spcPts val="0"/>
              </a:spcAft>
              <a:buSzPts val="1400"/>
              <a:buNone/>
              <a:defRPr/>
            </a:lvl8pPr>
            <a:lvl9pPr lvl="8" rtl="0" algn="l">
              <a:lnSpc>
                <a:spcPct val="104000"/>
              </a:lnSpc>
              <a:spcBef>
                <a:spcPts val="0"/>
              </a:spcBef>
              <a:spcAft>
                <a:spcPts val="0"/>
              </a:spcAft>
              <a:buSzPts val="1400"/>
              <a:buNone/>
              <a:defRPr/>
            </a:lvl9pPr>
          </a:lstStyle>
          <a:p/>
        </p:txBody>
      </p:sp>
      <p:sp>
        <p:nvSpPr>
          <p:cNvPr id="35" name="Google Shape;35;p4"/>
          <p:cNvSpPr txBox="1"/>
          <p:nvPr>
            <p:ph idx="1" type="body"/>
          </p:nvPr>
        </p:nvSpPr>
        <p:spPr>
          <a:xfrm>
            <a:off x="360362" y="1484312"/>
            <a:ext cx="9358200" cy="3778200"/>
          </a:xfrm>
          <a:prstGeom prst="rect">
            <a:avLst/>
          </a:prstGeom>
          <a:noFill/>
          <a:ln>
            <a:noFill/>
          </a:ln>
        </p:spPr>
        <p:txBody>
          <a:bodyPr anchorCtr="0" anchor="t" bIns="0" lIns="0" spcFirstLastPara="1" rIns="0" wrap="square" tIns="0">
            <a:noAutofit/>
          </a:bodyPr>
          <a:lstStyle>
            <a:lvl1pPr indent="-228600" lvl="0" marL="457200" rtl="0" algn="l">
              <a:lnSpc>
                <a:spcPct val="104000"/>
              </a:lnSpc>
              <a:spcBef>
                <a:spcPts val="0"/>
              </a:spcBef>
              <a:spcAft>
                <a:spcPts val="0"/>
              </a:spcAft>
              <a:buSzPts val="1400"/>
              <a:buNone/>
              <a:defRPr/>
            </a:lvl1pPr>
            <a:lvl2pPr indent="-228600" lvl="1" marL="914400" rtl="0" algn="l">
              <a:lnSpc>
                <a:spcPct val="104000"/>
              </a:lnSpc>
              <a:spcBef>
                <a:spcPts val="1000"/>
              </a:spcBef>
              <a:spcAft>
                <a:spcPts val="0"/>
              </a:spcAft>
              <a:buSzPts val="1400"/>
              <a:buNone/>
              <a:defRPr/>
            </a:lvl2pPr>
            <a:lvl3pPr indent="-228600" lvl="2" marL="1371600" rtl="0" algn="l">
              <a:lnSpc>
                <a:spcPct val="104000"/>
              </a:lnSpc>
              <a:spcBef>
                <a:spcPts val="800"/>
              </a:spcBef>
              <a:spcAft>
                <a:spcPts val="0"/>
              </a:spcAft>
              <a:buSzPts val="1400"/>
              <a:buNone/>
              <a:defRPr/>
            </a:lvl3pPr>
            <a:lvl4pPr indent="-228600" lvl="3" marL="1828800" rtl="0" algn="l">
              <a:lnSpc>
                <a:spcPct val="104000"/>
              </a:lnSpc>
              <a:spcBef>
                <a:spcPts val="600"/>
              </a:spcBef>
              <a:spcAft>
                <a:spcPts val="0"/>
              </a:spcAft>
              <a:buSzPts val="1400"/>
              <a:buNone/>
              <a:defRPr/>
            </a:lvl4pPr>
            <a:lvl5pPr indent="-228600" lvl="4" marL="2286000" rtl="0" algn="l">
              <a:lnSpc>
                <a:spcPct val="104000"/>
              </a:lnSpc>
              <a:spcBef>
                <a:spcPts val="400"/>
              </a:spcBef>
              <a:spcAft>
                <a:spcPts val="0"/>
              </a:spcAft>
              <a:buSzPts val="1400"/>
              <a:buNone/>
              <a:defRPr/>
            </a:lvl5pPr>
            <a:lvl6pPr indent="-228600" lvl="5" marL="2743200" rtl="0" algn="l">
              <a:lnSpc>
                <a:spcPct val="104000"/>
              </a:lnSpc>
              <a:spcBef>
                <a:spcPts val="200"/>
              </a:spcBef>
              <a:spcAft>
                <a:spcPts val="0"/>
              </a:spcAft>
              <a:buSzPts val="1400"/>
              <a:buNone/>
              <a:defRPr/>
            </a:lvl6pPr>
            <a:lvl7pPr indent="-228600" lvl="6" marL="3200400" rtl="0" algn="l">
              <a:lnSpc>
                <a:spcPct val="104000"/>
              </a:lnSpc>
              <a:spcBef>
                <a:spcPts val="200"/>
              </a:spcBef>
              <a:spcAft>
                <a:spcPts val="0"/>
              </a:spcAft>
              <a:buSzPts val="1400"/>
              <a:buNone/>
              <a:defRPr/>
            </a:lvl7pPr>
            <a:lvl8pPr indent="-228600" lvl="7" marL="3657600" rtl="0" algn="l">
              <a:lnSpc>
                <a:spcPct val="104000"/>
              </a:lnSpc>
              <a:spcBef>
                <a:spcPts val="200"/>
              </a:spcBef>
              <a:spcAft>
                <a:spcPts val="0"/>
              </a:spcAft>
              <a:buSzPts val="1400"/>
              <a:buNone/>
              <a:defRPr/>
            </a:lvl8pPr>
            <a:lvl9pPr indent="-228600" lvl="8" marL="4114800" rtl="0" algn="l">
              <a:lnSpc>
                <a:spcPct val="104000"/>
              </a:lnSpc>
              <a:spcBef>
                <a:spcPts val="200"/>
              </a:spcBef>
              <a:spcAft>
                <a:spcPts val="200"/>
              </a:spcAft>
              <a:buSzPts val="1400"/>
              <a:buNone/>
              <a:defRPr/>
            </a:lvl9pPr>
          </a:lstStyle>
          <a:p/>
        </p:txBody>
      </p:sp>
      <p:sp>
        <p:nvSpPr>
          <p:cNvPr id="36" name="Google Shape;36;p4"/>
          <p:cNvSpPr txBox="1"/>
          <p:nvPr>
            <p:ph idx="10" type="dt"/>
          </p:nvPr>
        </p:nvSpPr>
        <p:spPr>
          <a:xfrm>
            <a:off x="360362" y="5400675"/>
            <a:ext cx="2878200" cy="268200"/>
          </a:xfrm>
          <a:prstGeom prst="rect">
            <a:avLst/>
          </a:prstGeom>
          <a:noFill/>
          <a:ln>
            <a:noFill/>
          </a:ln>
        </p:spPr>
        <p:txBody>
          <a:bodyPr anchorCtr="0" anchor="t" bIns="0" lIns="0" spcFirstLastPara="1" rIns="0" wrap="square" tIns="0">
            <a:noAutofit/>
          </a:bodyPr>
          <a:lstStyle>
            <a:lvl1pPr lvl="0" rtl="0" algn="l">
              <a:lnSpc>
                <a:spcPct val="104000"/>
              </a:lnSpc>
              <a:spcBef>
                <a:spcPts val="0"/>
              </a:spcBef>
              <a:spcAft>
                <a:spcPts val="0"/>
              </a:spcAft>
              <a:buSzPts val="1400"/>
              <a:buNone/>
              <a:defRPr/>
            </a:lvl1pPr>
            <a:lvl2pPr lvl="1" rtl="0" algn="ctr">
              <a:lnSpc>
                <a:spcPct val="104000"/>
              </a:lnSpc>
              <a:spcBef>
                <a:spcPts val="0"/>
              </a:spcBef>
              <a:spcAft>
                <a:spcPts val="0"/>
              </a:spcAft>
              <a:buSzPts val="1400"/>
              <a:buNone/>
              <a:defRPr/>
            </a:lvl2pPr>
            <a:lvl3pPr lvl="2" rtl="0" algn="ctr">
              <a:lnSpc>
                <a:spcPct val="104000"/>
              </a:lnSpc>
              <a:spcBef>
                <a:spcPts val="0"/>
              </a:spcBef>
              <a:spcAft>
                <a:spcPts val="0"/>
              </a:spcAft>
              <a:buSzPts val="1400"/>
              <a:buNone/>
              <a:defRPr/>
            </a:lvl3pPr>
            <a:lvl4pPr lvl="3" rtl="0" algn="ctr">
              <a:lnSpc>
                <a:spcPct val="104000"/>
              </a:lnSpc>
              <a:spcBef>
                <a:spcPts val="0"/>
              </a:spcBef>
              <a:spcAft>
                <a:spcPts val="0"/>
              </a:spcAft>
              <a:buSzPts val="1400"/>
              <a:buNone/>
              <a:defRPr/>
            </a:lvl4pPr>
            <a:lvl5pPr lvl="4" rtl="0" algn="ctr">
              <a:lnSpc>
                <a:spcPct val="104000"/>
              </a:lnSpc>
              <a:spcBef>
                <a:spcPts val="0"/>
              </a:spcBef>
              <a:spcAft>
                <a:spcPts val="0"/>
              </a:spcAft>
              <a:buSzPts val="1400"/>
              <a:buNone/>
              <a:defRPr/>
            </a:lvl5pPr>
            <a:lvl6pPr lvl="5" rtl="0" algn="ctr">
              <a:lnSpc>
                <a:spcPct val="104000"/>
              </a:lnSpc>
              <a:spcBef>
                <a:spcPts val="0"/>
              </a:spcBef>
              <a:spcAft>
                <a:spcPts val="0"/>
              </a:spcAft>
              <a:buSzPts val="1400"/>
              <a:buNone/>
              <a:defRPr/>
            </a:lvl6pPr>
            <a:lvl7pPr lvl="6" rtl="0" algn="ctr">
              <a:lnSpc>
                <a:spcPct val="104000"/>
              </a:lnSpc>
              <a:spcBef>
                <a:spcPts val="0"/>
              </a:spcBef>
              <a:spcAft>
                <a:spcPts val="0"/>
              </a:spcAft>
              <a:buSzPts val="1400"/>
              <a:buNone/>
              <a:defRPr/>
            </a:lvl7pPr>
            <a:lvl8pPr lvl="7" rtl="0" algn="ctr">
              <a:lnSpc>
                <a:spcPct val="104000"/>
              </a:lnSpc>
              <a:spcBef>
                <a:spcPts val="0"/>
              </a:spcBef>
              <a:spcAft>
                <a:spcPts val="0"/>
              </a:spcAft>
              <a:buSzPts val="1400"/>
              <a:buNone/>
              <a:defRPr/>
            </a:lvl8pPr>
            <a:lvl9pPr lvl="8" rtl="0" algn="ctr">
              <a:lnSpc>
                <a:spcPct val="104000"/>
              </a:lnSpc>
              <a:spcBef>
                <a:spcPts val="0"/>
              </a:spcBef>
              <a:spcAft>
                <a:spcPts val="0"/>
              </a:spcAft>
              <a:buSzPts val="1400"/>
              <a:buNone/>
              <a:defRPr/>
            </a:lvl9pPr>
          </a:lstStyle>
          <a:p/>
        </p:txBody>
      </p:sp>
      <p:sp>
        <p:nvSpPr>
          <p:cNvPr id="37" name="Google Shape;37;p4"/>
          <p:cNvSpPr txBox="1"/>
          <p:nvPr>
            <p:ph idx="11" type="ftr"/>
          </p:nvPr>
        </p:nvSpPr>
        <p:spPr>
          <a:xfrm>
            <a:off x="3419475" y="5400675"/>
            <a:ext cx="3238500" cy="268200"/>
          </a:xfrm>
          <a:prstGeom prst="rect">
            <a:avLst/>
          </a:prstGeom>
          <a:noFill/>
          <a:ln>
            <a:noFill/>
          </a:ln>
        </p:spPr>
        <p:txBody>
          <a:bodyPr anchorCtr="0" anchor="t" bIns="0" lIns="0" spcFirstLastPara="1" rIns="0" wrap="square" tIns="0">
            <a:noAutofit/>
          </a:bodyPr>
          <a:lstStyle>
            <a:lvl1pPr lvl="0" rtl="0" algn="ctr">
              <a:lnSpc>
                <a:spcPct val="104000"/>
              </a:lnSpc>
              <a:spcBef>
                <a:spcPts val="0"/>
              </a:spcBef>
              <a:spcAft>
                <a:spcPts val="0"/>
              </a:spcAft>
              <a:buSzPts val="1400"/>
              <a:buNone/>
              <a:defRPr/>
            </a:lvl1pPr>
            <a:lvl2pPr lvl="1" rtl="0" algn="ctr">
              <a:lnSpc>
                <a:spcPct val="104000"/>
              </a:lnSpc>
              <a:spcBef>
                <a:spcPts val="0"/>
              </a:spcBef>
              <a:spcAft>
                <a:spcPts val="0"/>
              </a:spcAft>
              <a:buSzPts val="1400"/>
              <a:buNone/>
              <a:defRPr/>
            </a:lvl2pPr>
            <a:lvl3pPr lvl="2" rtl="0" algn="ctr">
              <a:lnSpc>
                <a:spcPct val="104000"/>
              </a:lnSpc>
              <a:spcBef>
                <a:spcPts val="0"/>
              </a:spcBef>
              <a:spcAft>
                <a:spcPts val="0"/>
              </a:spcAft>
              <a:buSzPts val="1400"/>
              <a:buNone/>
              <a:defRPr/>
            </a:lvl3pPr>
            <a:lvl4pPr lvl="3" rtl="0" algn="ctr">
              <a:lnSpc>
                <a:spcPct val="104000"/>
              </a:lnSpc>
              <a:spcBef>
                <a:spcPts val="0"/>
              </a:spcBef>
              <a:spcAft>
                <a:spcPts val="0"/>
              </a:spcAft>
              <a:buSzPts val="1400"/>
              <a:buNone/>
              <a:defRPr/>
            </a:lvl4pPr>
            <a:lvl5pPr lvl="4" rtl="0" algn="ctr">
              <a:lnSpc>
                <a:spcPct val="104000"/>
              </a:lnSpc>
              <a:spcBef>
                <a:spcPts val="0"/>
              </a:spcBef>
              <a:spcAft>
                <a:spcPts val="0"/>
              </a:spcAft>
              <a:buSzPts val="1400"/>
              <a:buNone/>
              <a:defRPr/>
            </a:lvl5pPr>
            <a:lvl6pPr lvl="5" rtl="0" algn="ctr">
              <a:lnSpc>
                <a:spcPct val="104000"/>
              </a:lnSpc>
              <a:spcBef>
                <a:spcPts val="0"/>
              </a:spcBef>
              <a:spcAft>
                <a:spcPts val="0"/>
              </a:spcAft>
              <a:buSzPts val="1400"/>
              <a:buNone/>
              <a:defRPr/>
            </a:lvl6pPr>
            <a:lvl7pPr lvl="6" rtl="0" algn="ctr">
              <a:lnSpc>
                <a:spcPct val="104000"/>
              </a:lnSpc>
              <a:spcBef>
                <a:spcPts val="0"/>
              </a:spcBef>
              <a:spcAft>
                <a:spcPts val="0"/>
              </a:spcAft>
              <a:buSzPts val="1400"/>
              <a:buNone/>
              <a:defRPr/>
            </a:lvl7pPr>
            <a:lvl8pPr lvl="7" rtl="0" algn="ctr">
              <a:lnSpc>
                <a:spcPct val="104000"/>
              </a:lnSpc>
              <a:spcBef>
                <a:spcPts val="0"/>
              </a:spcBef>
              <a:spcAft>
                <a:spcPts val="0"/>
              </a:spcAft>
              <a:buSzPts val="1400"/>
              <a:buNone/>
              <a:defRPr/>
            </a:lvl8pPr>
            <a:lvl9pPr lvl="8" rtl="0" algn="ctr">
              <a:lnSpc>
                <a:spcPct val="104000"/>
              </a:lnSpc>
              <a:spcBef>
                <a:spcPts val="0"/>
              </a:spcBef>
              <a:spcAft>
                <a:spcPts val="0"/>
              </a:spcAft>
              <a:buSzPts val="1400"/>
              <a:buNone/>
              <a:defRPr/>
            </a:lvl9pPr>
          </a:lstStyle>
          <a:p/>
        </p:txBody>
      </p:sp>
      <p:sp>
        <p:nvSpPr>
          <p:cNvPr id="38" name="Google Shape;38;p4"/>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lvl1pPr indent="0" lvl="0" marL="0" marR="0" rtl="0" algn="ctr">
              <a:lnSpc>
                <a:spcPct val="104000"/>
              </a:lnSpc>
              <a:spcBef>
                <a:spcPts val="0"/>
              </a:spcBef>
              <a:spcAft>
                <a:spcPts val="0"/>
              </a:spcAft>
              <a:buClr>
                <a:srgbClr val="000000"/>
              </a:buClr>
              <a:buSzPts val="1800"/>
              <a:buFont typeface="Arial"/>
              <a:buNone/>
              <a:defRPr b="0" i="0" sz="1800" u="none" cap="none" strike="noStrike">
                <a:solidFill>
                  <a:srgbClr val="2C3E50"/>
                </a:solidFill>
                <a:latin typeface="Source Sans Pro"/>
                <a:ea typeface="Source Sans Pro"/>
                <a:cs typeface="Source Sans Pro"/>
                <a:sym typeface="Source Sans Pro"/>
              </a:defRPr>
            </a:lvl1pPr>
            <a:lvl2pPr indent="0" lvl="1" marL="0" marR="0" rtl="0" algn="ctr">
              <a:lnSpc>
                <a:spcPct val="104000"/>
              </a:lnSpc>
              <a:spcBef>
                <a:spcPts val="0"/>
              </a:spcBef>
              <a:spcAft>
                <a:spcPts val="0"/>
              </a:spcAft>
              <a:buClr>
                <a:srgbClr val="000000"/>
              </a:buClr>
              <a:buSzPts val="1800"/>
              <a:buFont typeface="Arial"/>
              <a:buNone/>
              <a:defRPr b="0" i="0" sz="1800" u="none" cap="none" strike="noStrike">
                <a:solidFill>
                  <a:srgbClr val="2C3E50"/>
                </a:solidFill>
                <a:latin typeface="Source Sans Pro"/>
                <a:ea typeface="Source Sans Pro"/>
                <a:cs typeface="Source Sans Pro"/>
                <a:sym typeface="Source Sans Pro"/>
              </a:defRPr>
            </a:lvl2pPr>
            <a:lvl3pPr indent="0" lvl="2" marL="0" marR="0" rtl="0" algn="ctr">
              <a:lnSpc>
                <a:spcPct val="104000"/>
              </a:lnSpc>
              <a:spcBef>
                <a:spcPts val="0"/>
              </a:spcBef>
              <a:spcAft>
                <a:spcPts val="0"/>
              </a:spcAft>
              <a:buClr>
                <a:srgbClr val="000000"/>
              </a:buClr>
              <a:buSzPts val="1800"/>
              <a:buFont typeface="Arial"/>
              <a:buNone/>
              <a:defRPr b="0" i="0" sz="1800" u="none" cap="none" strike="noStrike">
                <a:solidFill>
                  <a:srgbClr val="2C3E50"/>
                </a:solidFill>
                <a:latin typeface="Source Sans Pro"/>
                <a:ea typeface="Source Sans Pro"/>
                <a:cs typeface="Source Sans Pro"/>
                <a:sym typeface="Source Sans Pro"/>
              </a:defRPr>
            </a:lvl3pPr>
            <a:lvl4pPr indent="0" lvl="3" marL="0" marR="0" rtl="0" algn="ctr">
              <a:lnSpc>
                <a:spcPct val="104000"/>
              </a:lnSpc>
              <a:spcBef>
                <a:spcPts val="0"/>
              </a:spcBef>
              <a:spcAft>
                <a:spcPts val="0"/>
              </a:spcAft>
              <a:buClr>
                <a:srgbClr val="000000"/>
              </a:buClr>
              <a:buSzPts val="1800"/>
              <a:buFont typeface="Arial"/>
              <a:buNone/>
              <a:defRPr b="0" i="0" sz="1800" u="none" cap="none" strike="noStrike">
                <a:solidFill>
                  <a:srgbClr val="2C3E50"/>
                </a:solidFill>
                <a:latin typeface="Source Sans Pro"/>
                <a:ea typeface="Source Sans Pro"/>
                <a:cs typeface="Source Sans Pro"/>
                <a:sym typeface="Source Sans Pro"/>
              </a:defRPr>
            </a:lvl4pPr>
            <a:lvl5pPr indent="0" lvl="4" marL="0" marR="0" rtl="0" algn="ctr">
              <a:lnSpc>
                <a:spcPct val="104000"/>
              </a:lnSpc>
              <a:spcBef>
                <a:spcPts val="0"/>
              </a:spcBef>
              <a:spcAft>
                <a:spcPts val="0"/>
              </a:spcAft>
              <a:buClr>
                <a:srgbClr val="000000"/>
              </a:buClr>
              <a:buSzPts val="1800"/>
              <a:buFont typeface="Arial"/>
              <a:buNone/>
              <a:defRPr b="0" i="0" sz="1800" u="none" cap="none" strike="noStrike">
                <a:solidFill>
                  <a:srgbClr val="2C3E50"/>
                </a:solidFill>
                <a:latin typeface="Source Sans Pro"/>
                <a:ea typeface="Source Sans Pro"/>
                <a:cs typeface="Source Sans Pro"/>
                <a:sym typeface="Source Sans Pro"/>
              </a:defRPr>
            </a:lvl5pPr>
            <a:lvl6pPr indent="0" lvl="5" marL="0" marR="0" rtl="0" algn="ctr">
              <a:lnSpc>
                <a:spcPct val="104000"/>
              </a:lnSpc>
              <a:spcBef>
                <a:spcPts val="0"/>
              </a:spcBef>
              <a:spcAft>
                <a:spcPts val="0"/>
              </a:spcAft>
              <a:buClr>
                <a:srgbClr val="000000"/>
              </a:buClr>
              <a:buSzPts val="1800"/>
              <a:buFont typeface="Arial"/>
              <a:buNone/>
              <a:defRPr b="0" i="0" sz="1800" u="none" cap="none" strike="noStrike">
                <a:solidFill>
                  <a:srgbClr val="2C3E50"/>
                </a:solidFill>
                <a:latin typeface="Source Sans Pro"/>
                <a:ea typeface="Source Sans Pro"/>
                <a:cs typeface="Source Sans Pro"/>
                <a:sym typeface="Source Sans Pro"/>
              </a:defRPr>
            </a:lvl6pPr>
            <a:lvl7pPr indent="0" lvl="6" marL="0" marR="0" rtl="0" algn="ctr">
              <a:lnSpc>
                <a:spcPct val="104000"/>
              </a:lnSpc>
              <a:spcBef>
                <a:spcPts val="0"/>
              </a:spcBef>
              <a:spcAft>
                <a:spcPts val="0"/>
              </a:spcAft>
              <a:buClr>
                <a:srgbClr val="000000"/>
              </a:buClr>
              <a:buSzPts val="1800"/>
              <a:buFont typeface="Arial"/>
              <a:buNone/>
              <a:defRPr b="0" i="0" sz="1800" u="none" cap="none" strike="noStrike">
                <a:solidFill>
                  <a:srgbClr val="2C3E50"/>
                </a:solidFill>
                <a:latin typeface="Source Sans Pro"/>
                <a:ea typeface="Source Sans Pro"/>
                <a:cs typeface="Source Sans Pro"/>
                <a:sym typeface="Source Sans Pro"/>
              </a:defRPr>
            </a:lvl7pPr>
            <a:lvl8pPr indent="0" lvl="7" marL="0" marR="0" rtl="0" algn="ctr">
              <a:lnSpc>
                <a:spcPct val="104000"/>
              </a:lnSpc>
              <a:spcBef>
                <a:spcPts val="0"/>
              </a:spcBef>
              <a:spcAft>
                <a:spcPts val="0"/>
              </a:spcAft>
              <a:buClr>
                <a:srgbClr val="000000"/>
              </a:buClr>
              <a:buSzPts val="1800"/>
              <a:buFont typeface="Arial"/>
              <a:buNone/>
              <a:defRPr b="0" i="0" sz="1800" u="none" cap="none" strike="noStrike">
                <a:solidFill>
                  <a:srgbClr val="2C3E50"/>
                </a:solidFill>
                <a:latin typeface="Source Sans Pro"/>
                <a:ea typeface="Source Sans Pro"/>
                <a:cs typeface="Source Sans Pro"/>
                <a:sym typeface="Source Sans Pro"/>
              </a:defRPr>
            </a:lvl8pPr>
            <a:lvl9pPr indent="0" lvl="8" marL="0" marR="0" rtl="0" algn="ctr">
              <a:lnSpc>
                <a:spcPct val="104000"/>
              </a:lnSpc>
              <a:spcBef>
                <a:spcPts val="0"/>
              </a:spcBef>
              <a:spcAft>
                <a:spcPts val="0"/>
              </a:spcAft>
              <a:buClr>
                <a:srgbClr val="000000"/>
              </a:buClr>
              <a:buSzPts val="1800"/>
              <a:buFont typeface="Arial"/>
              <a:buNone/>
              <a:defRPr b="0" i="0" sz="1800" u="none" cap="none" strike="noStrike">
                <a:solidFill>
                  <a:srgbClr val="2C3E50"/>
                </a:solidFill>
                <a:latin typeface="Source Sans Pro"/>
                <a:ea typeface="Source Sans Pro"/>
                <a:cs typeface="Source Sans Pro"/>
                <a:sym typeface="Source Sans Pro"/>
              </a:defRPr>
            </a:lvl9pPr>
          </a:lstStyle>
          <a:p>
            <a:pPr indent="0" lvl="0" marL="0" rtl="0" algn="ctr">
              <a:spcBef>
                <a:spcPts val="0"/>
              </a:spcBef>
              <a:spcAft>
                <a:spcPts val="0"/>
              </a:spcAft>
              <a:buNone/>
            </a:pPr>
            <a:fld id="{00000000-1234-1234-1234-123412341234}" type="slidenum">
              <a:rPr lang="en-US"/>
              <a:t>‹#›</a:t>
            </a:fld>
            <a:endParaRPr sz="1400">
              <a:solidFill>
                <a:srgbClr val="000000"/>
              </a:solidFill>
              <a:latin typeface="Arial"/>
              <a:ea typeface="Arial"/>
              <a:cs typeface="Arial"/>
              <a:sym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 name="Shape 10"/>
        <p:cNvGrpSpPr/>
        <p:nvPr/>
      </p:nvGrpSpPr>
      <p:grpSpPr>
        <a:xfrm>
          <a:off x="0" y="0"/>
          <a:ext cx="0" cy="0"/>
          <a:chOff x="0" y="0"/>
          <a:chExt cx="0" cy="0"/>
        </a:xfrm>
      </p:grpSpPr>
      <p:sp>
        <p:nvSpPr>
          <p:cNvPr id="11" name="Google Shape;11;p1"/>
          <p:cNvSpPr/>
          <p:nvPr/>
        </p:nvSpPr>
        <p:spPr>
          <a:xfrm>
            <a:off x="0" y="0"/>
            <a:ext cx="10080600" cy="5670600"/>
          </a:xfrm>
          <a:prstGeom prst="rect">
            <a:avLst/>
          </a:prstGeom>
          <a:solidFill>
            <a:srgbClr val="2C3E50"/>
          </a:solidFill>
          <a:ln>
            <a:noFill/>
          </a:ln>
        </p:spPr>
        <p:txBody>
          <a:bodyPr anchorCtr="0" anchor="ctr" bIns="45700" lIns="91425" spcFirstLastPara="1" rIns="91425" wrap="square" tIns="45700">
            <a:noAutofit/>
          </a:bodyPr>
          <a:lstStyle/>
          <a:p>
            <a:pPr indent="0" lvl="0" marL="0" marR="0" rtl="0" algn="ctr">
              <a:lnSpc>
                <a:spcPct val="104000"/>
              </a:lnSpc>
              <a:spcBef>
                <a:spcPts val="0"/>
              </a:spcBef>
              <a:spcAft>
                <a:spcPts val="0"/>
              </a:spcAft>
              <a:buClr>
                <a:srgbClr val="000000"/>
              </a:buClr>
              <a:buSzPts val="1800"/>
              <a:buFont typeface="Arial"/>
              <a:buNone/>
            </a:pPr>
            <a:r>
              <a:t/>
            </a:r>
            <a:endParaRPr b="0" i="0" sz="1800" u="none" cap="none" strike="noStrike">
              <a:solidFill>
                <a:srgbClr val="2C3E50"/>
              </a:solidFill>
              <a:latin typeface="Source Sans Pro"/>
              <a:ea typeface="Source Sans Pro"/>
              <a:cs typeface="Source Sans Pro"/>
              <a:sym typeface="Source Sans Pro"/>
            </a:endParaRPr>
          </a:p>
        </p:txBody>
      </p:sp>
      <p:sp>
        <p:nvSpPr>
          <p:cNvPr id="12" name="Google Shape;12;p1"/>
          <p:cNvSpPr/>
          <p:nvPr/>
        </p:nvSpPr>
        <p:spPr>
          <a:xfrm>
            <a:off x="0" y="0"/>
            <a:ext cx="10080600" cy="3779700"/>
          </a:xfrm>
          <a:prstGeom prst="rect">
            <a:avLst/>
          </a:prstGeom>
          <a:solidFill>
            <a:srgbClr val="1ABC9C"/>
          </a:solidFill>
          <a:ln cap="flat" cmpd="sng" w="10800">
            <a:solidFill>
              <a:srgbClr val="1ABC9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4000"/>
              </a:lnSpc>
              <a:spcBef>
                <a:spcPts val="0"/>
              </a:spcBef>
              <a:spcAft>
                <a:spcPts val="0"/>
              </a:spcAft>
              <a:buClr>
                <a:srgbClr val="000000"/>
              </a:buClr>
              <a:buSzPts val="1800"/>
              <a:buFont typeface="Arial"/>
              <a:buNone/>
            </a:pPr>
            <a:r>
              <a:t/>
            </a:r>
            <a:endParaRPr b="0" i="0" sz="1800" u="none" cap="none" strike="noStrike">
              <a:solidFill>
                <a:srgbClr val="2C3E50"/>
              </a:solidFill>
              <a:latin typeface="Source Sans Pro"/>
              <a:ea typeface="Source Sans Pro"/>
              <a:cs typeface="Source Sans Pro"/>
              <a:sym typeface="Source Sans Pro"/>
            </a:endParaRPr>
          </a:p>
        </p:txBody>
      </p:sp>
      <p:sp>
        <p:nvSpPr>
          <p:cNvPr id="13" name="Google Shape;13;p1"/>
          <p:cNvSpPr txBox="1"/>
          <p:nvPr>
            <p:ph type="title"/>
          </p:nvPr>
        </p:nvSpPr>
        <p:spPr>
          <a:xfrm>
            <a:off x="360362" y="2835275"/>
            <a:ext cx="9358200" cy="717600"/>
          </a:xfrm>
          <a:prstGeom prst="rect">
            <a:avLst/>
          </a:prstGeom>
          <a:noFill/>
          <a:ln>
            <a:noFill/>
          </a:ln>
        </p:spPr>
        <p:txBody>
          <a:bodyPr anchorCtr="1" anchor="ctr" bIns="0" lIns="0" spcFirstLastPara="1" rIns="0" wrap="square" tIns="0">
            <a:noAutofit/>
          </a:bodyPr>
          <a:lstStyle>
            <a:lvl1pPr lvl="0" marR="0" rtl="0" algn="ctr">
              <a:lnSpc>
                <a:spcPct val="156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1pPr>
            <a:lvl2pPr lvl="1" marR="0" rtl="0" algn="ctr">
              <a:lnSpc>
                <a:spcPct val="156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2pPr>
            <a:lvl3pPr lvl="2" marR="0" rtl="0" algn="ctr">
              <a:lnSpc>
                <a:spcPct val="156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3pPr>
            <a:lvl4pPr lvl="3" marR="0" rtl="0" algn="ctr">
              <a:lnSpc>
                <a:spcPct val="156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4pPr>
            <a:lvl5pPr lvl="4" marR="0" rtl="0" algn="ctr">
              <a:lnSpc>
                <a:spcPct val="156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5pPr>
            <a:lvl6pPr lvl="5" marR="0" rtl="0" algn="ctr">
              <a:lnSpc>
                <a:spcPct val="156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6pPr>
            <a:lvl7pPr lvl="6" marR="0" rtl="0" algn="ctr">
              <a:lnSpc>
                <a:spcPct val="156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7pPr>
            <a:lvl8pPr lvl="7" marR="0" rtl="0" algn="ctr">
              <a:lnSpc>
                <a:spcPct val="156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8pPr>
            <a:lvl9pPr lvl="8" marR="0" rtl="0" algn="ctr">
              <a:lnSpc>
                <a:spcPct val="156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9pPr>
          </a:lstStyle>
          <a:p/>
        </p:txBody>
      </p:sp>
      <p:sp>
        <p:nvSpPr>
          <p:cNvPr id="14" name="Google Shape;14;p1"/>
          <p:cNvSpPr txBox="1"/>
          <p:nvPr>
            <p:ph idx="1" type="body"/>
          </p:nvPr>
        </p:nvSpPr>
        <p:spPr>
          <a:xfrm>
            <a:off x="360362" y="3914775"/>
            <a:ext cx="9358200" cy="1482600"/>
          </a:xfrm>
          <a:prstGeom prst="rect">
            <a:avLst/>
          </a:prstGeom>
          <a:noFill/>
          <a:ln>
            <a:noFill/>
          </a:ln>
        </p:spPr>
        <p:txBody>
          <a:bodyPr anchorCtr="0" anchor="t" bIns="0" lIns="0" spcFirstLastPara="1" rIns="0" wrap="square" tIns="0">
            <a:noAutofit/>
          </a:bodyPr>
          <a:lstStyle>
            <a:lvl1pPr indent="-228600" lvl="0" marL="457200" marR="0" rtl="0" algn="l">
              <a:lnSpc>
                <a:spcPct val="104000"/>
              </a:lnSpc>
              <a:spcBef>
                <a:spcPts val="0"/>
              </a:spcBef>
              <a:spcAft>
                <a:spcPts val="0"/>
              </a:spcAft>
              <a:buClr>
                <a:srgbClr val="000000"/>
              </a:buClr>
              <a:buSzPts val="1400"/>
              <a:buFont typeface="Arial"/>
              <a:buNone/>
              <a:defRPr b="0" i="0" sz="1500" u="none" cap="none" strike="noStrike">
                <a:solidFill>
                  <a:srgbClr val="FFFFFF"/>
                </a:solidFill>
                <a:latin typeface="Source Sans Pro"/>
                <a:ea typeface="Source Sans Pro"/>
                <a:cs typeface="Source Sans Pro"/>
                <a:sym typeface="Source Sans Pro"/>
              </a:defRPr>
            </a:lvl1pPr>
            <a:lvl2pPr indent="-228600" lvl="1" marL="914400" marR="0" rtl="0" algn="l">
              <a:lnSpc>
                <a:spcPct val="104000"/>
              </a:lnSpc>
              <a:spcBef>
                <a:spcPts val="600"/>
              </a:spcBef>
              <a:spcAft>
                <a:spcPts val="0"/>
              </a:spcAft>
              <a:buClr>
                <a:srgbClr val="000000"/>
              </a:buClr>
              <a:buSzPts val="1400"/>
              <a:buFont typeface="Arial"/>
              <a:buNone/>
              <a:defRPr b="0" i="0" sz="2800" u="none" cap="none" strike="noStrike">
                <a:solidFill>
                  <a:srgbClr val="FFFFFF"/>
                </a:solidFill>
                <a:latin typeface="Source Sans Pro"/>
                <a:ea typeface="Source Sans Pro"/>
                <a:cs typeface="Source Sans Pro"/>
                <a:sym typeface="Source Sans Pro"/>
              </a:defRPr>
            </a:lvl2pPr>
            <a:lvl3pPr indent="-228600" lvl="2" marL="1371600" marR="0" rtl="0" algn="l">
              <a:lnSpc>
                <a:spcPct val="104000"/>
              </a:lnSpc>
              <a:spcBef>
                <a:spcPts val="800"/>
              </a:spcBef>
              <a:spcAft>
                <a:spcPts val="0"/>
              </a:spcAft>
              <a:buClr>
                <a:srgbClr val="000000"/>
              </a:buClr>
              <a:buSzPts val="1400"/>
              <a:buFont typeface="Arial"/>
              <a:buNone/>
              <a:defRPr b="0" i="0" sz="2400" u="none" cap="none" strike="noStrike">
                <a:solidFill>
                  <a:srgbClr val="FFFFFF"/>
                </a:solidFill>
                <a:latin typeface="Source Sans Pro"/>
                <a:ea typeface="Source Sans Pro"/>
                <a:cs typeface="Source Sans Pro"/>
                <a:sym typeface="Source Sans Pro"/>
              </a:defRPr>
            </a:lvl3pPr>
            <a:lvl4pPr indent="-228600" lvl="3" marL="1828800" marR="0" rtl="0" algn="l">
              <a:lnSpc>
                <a:spcPct val="104000"/>
              </a:lnSpc>
              <a:spcBef>
                <a:spcPts val="600"/>
              </a:spcBef>
              <a:spcAft>
                <a:spcPts val="0"/>
              </a:spcAft>
              <a:buClr>
                <a:srgbClr val="000000"/>
              </a:buClr>
              <a:buSzPts val="1400"/>
              <a:buFont typeface="Arial"/>
              <a:buNone/>
              <a:defRPr b="0" i="0" sz="2000" u="none" cap="none" strike="noStrike">
                <a:solidFill>
                  <a:srgbClr val="FFFFFF"/>
                </a:solidFill>
                <a:latin typeface="Source Sans Pro"/>
                <a:ea typeface="Source Sans Pro"/>
                <a:cs typeface="Source Sans Pro"/>
                <a:sym typeface="Source Sans Pro"/>
              </a:defRPr>
            </a:lvl4pPr>
            <a:lvl5pPr indent="-228600" lvl="4" marL="2286000" marR="0" rtl="0" algn="l">
              <a:lnSpc>
                <a:spcPct val="104000"/>
              </a:lnSpc>
              <a:spcBef>
                <a:spcPts val="400"/>
              </a:spcBef>
              <a:spcAft>
                <a:spcPts val="0"/>
              </a:spcAft>
              <a:buClr>
                <a:srgbClr val="000000"/>
              </a:buClr>
              <a:buSzPts val="1400"/>
              <a:buFont typeface="Arial"/>
              <a:buNone/>
              <a:defRPr b="0" i="0" sz="2000" u="none" cap="none" strike="noStrike">
                <a:solidFill>
                  <a:srgbClr val="FFFFFF"/>
                </a:solidFill>
                <a:latin typeface="Source Sans Pro"/>
                <a:ea typeface="Source Sans Pro"/>
                <a:cs typeface="Source Sans Pro"/>
                <a:sym typeface="Source Sans Pro"/>
              </a:defRPr>
            </a:lvl5pPr>
            <a:lvl6pPr indent="-228600" lvl="5" marL="2743200" marR="0" rtl="0" algn="l">
              <a:lnSpc>
                <a:spcPct val="104000"/>
              </a:lnSpc>
              <a:spcBef>
                <a:spcPts val="200"/>
              </a:spcBef>
              <a:spcAft>
                <a:spcPts val="0"/>
              </a:spcAft>
              <a:buClr>
                <a:srgbClr val="000000"/>
              </a:buClr>
              <a:buSzPts val="1400"/>
              <a:buFont typeface="Arial"/>
              <a:buNone/>
              <a:defRPr b="0" i="0" sz="2000" u="none" cap="none" strike="noStrike">
                <a:solidFill>
                  <a:srgbClr val="FFFFFF"/>
                </a:solidFill>
                <a:latin typeface="Source Sans Pro"/>
                <a:ea typeface="Source Sans Pro"/>
                <a:cs typeface="Source Sans Pro"/>
                <a:sym typeface="Source Sans Pro"/>
              </a:defRPr>
            </a:lvl6pPr>
            <a:lvl7pPr indent="-228600" lvl="6" marL="3200400" marR="0" rtl="0" algn="l">
              <a:lnSpc>
                <a:spcPct val="104000"/>
              </a:lnSpc>
              <a:spcBef>
                <a:spcPts val="200"/>
              </a:spcBef>
              <a:spcAft>
                <a:spcPts val="0"/>
              </a:spcAft>
              <a:buClr>
                <a:srgbClr val="000000"/>
              </a:buClr>
              <a:buSzPts val="1400"/>
              <a:buFont typeface="Arial"/>
              <a:buNone/>
              <a:defRPr b="0" i="0" sz="2000" u="none" cap="none" strike="noStrike">
                <a:solidFill>
                  <a:srgbClr val="FFFFFF"/>
                </a:solidFill>
                <a:latin typeface="Source Sans Pro"/>
                <a:ea typeface="Source Sans Pro"/>
                <a:cs typeface="Source Sans Pro"/>
                <a:sym typeface="Source Sans Pro"/>
              </a:defRPr>
            </a:lvl7pPr>
            <a:lvl8pPr indent="-228600" lvl="7" marL="3657600" marR="0" rtl="0" algn="l">
              <a:lnSpc>
                <a:spcPct val="104000"/>
              </a:lnSpc>
              <a:spcBef>
                <a:spcPts val="200"/>
              </a:spcBef>
              <a:spcAft>
                <a:spcPts val="0"/>
              </a:spcAft>
              <a:buClr>
                <a:srgbClr val="000000"/>
              </a:buClr>
              <a:buSzPts val="1400"/>
              <a:buFont typeface="Arial"/>
              <a:buNone/>
              <a:defRPr b="0" i="0" sz="2000" u="none" cap="none" strike="noStrike">
                <a:solidFill>
                  <a:srgbClr val="FFFFFF"/>
                </a:solidFill>
                <a:latin typeface="Source Sans Pro"/>
                <a:ea typeface="Source Sans Pro"/>
                <a:cs typeface="Source Sans Pro"/>
                <a:sym typeface="Source Sans Pro"/>
              </a:defRPr>
            </a:lvl8pPr>
            <a:lvl9pPr indent="-228600" lvl="8" marL="4114800" marR="0" rtl="0" algn="l">
              <a:lnSpc>
                <a:spcPct val="104000"/>
              </a:lnSpc>
              <a:spcBef>
                <a:spcPts val="200"/>
              </a:spcBef>
              <a:spcAft>
                <a:spcPts val="200"/>
              </a:spcAft>
              <a:buClr>
                <a:srgbClr val="000000"/>
              </a:buClr>
              <a:buSzPts val="1400"/>
              <a:buFont typeface="Arial"/>
              <a:buNone/>
              <a:defRPr b="0" i="0" sz="2000" u="none" cap="none" strike="noStrike">
                <a:solidFill>
                  <a:srgbClr val="FFFFFF"/>
                </a:solidFill>
                <a:latin typeface="Source Sans Pro"/>
                <a:ea typeface="Source Sans Pro"/>
                <a:cs typeface="Source Sans Pro"/>
                <a:sym typeface="Source Sans Pro"/>
              </a:defRPr>
            </a:lvl9pPr>
          </a:lstStyle>
          <a:p/>
        </p:txBody>
      </p:sp>
      <p:sp>
        <p:nvSpPr>
          <p:cNvPr id="15" name="Google Shape;15;p1"/>
          <p:cNvSpPr txBox="1"/>
          <p:nvPr>
            <p:ph idx="10" type="dt"/>
          </p:nvPr>
        </p:nvSpPr>
        <p:spPr>
          <a:xfrm>
            <a:off x="360362" y="5400675"/>
            <a:ext cx="2878200" cy="268200"/>
          </a:xfrm>
          <a:prstGeom prst="rect">
            <a:avLst/>
          </a:prstGeom>
          <a:noFill/>
          <a:ln>
            <a:noFill/>
          </a:ln>
        </p:spPr>
        <p:txBody>
          <a:bodyPr anchorCtr="0" anchor="t" bIns="0" lIns="0" spcFirstLastPara="1" rIns="0" wrap="square" tIns="0">
            <a:noAutofit/>
          </a:bodyPr>
          <a:lstStyle>
            <a:lvl1pPr lvl="0" marR="0" rtl="0" algn="l">
              <a:lnSpc>
                <a:spcPct val="104000"/>
              </a:lnSpc>
              <a:spcBef>
                <a:spcPts val="0"/>
              </a:spcBef>
              <a:spcAft>
                <a:spcPts val="0"/>
              </a:spcAft>
              <a:buClr>
                <a:srgbClr val="000000"/>
              </a:buClr>
              <a:buSzPts val="1400"/>
              <a:buFont typeface="Arial"/>
              <a:buNone/>
              <a:defRPr b="1" i="0" sz="1800" u="none" cap="none" strike="noStrike">
                <a:solidFill>
                  <a:srgbClr val="FFFFFF"/>
                </a:solidFill>
                <a:latin typeface="Source Sans Pro Black"/>
                <a:ea typeface="Source Sans Pro Black"/>
                <a:cs typeface="Source Sans Pro Black"/>
                <a:sym typeface="Source Sans Pro Black"/>
              </a:defRPr>
            </a:lvl1pPr>
            <a:lvl2pPr lvl="1"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2pPr>
            <a:lvl3pPr lvl="2"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3pPr>
            <a:lvl4pPr lvl="3"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4pPr>
            <a:lvl5pPr lvl="4"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5pPr>
            <a:lvl6pPr lvl="5"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6pPr>
            <a:lvl7pPr lvl="6"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7pPr>
            <a:lvl8pPr lvl="7"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8pPr>
            <a:lvl9pPr lvl="8"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9pPr>
          </a:lstStyle>
          <a:p/>
        </p:txBody>
      </p:sp>
      <p:sp>
        <p:nvSpPr>
          <p:cNvPr id="16" name="Google Shape;16;p1"/>
          <p:cNvSpPr txBox="1"/>
          <p:nvPr>
            <p:ph idx="11" type="ftr"/>
          </p:nvPr>
        </p:nvSpPr>
        <p:spPr>
          <a:xfrm>
            <a:off x="3419475" y="5400675"/>
            <a:ext cx="3238500" cy="268200"/>
          </a:xfrm>
          <a:prstGeom prst="rect">
            <a:avLst/>
          </a:prstGeom>
          <a:noFill/>
          <a:ln>
            <a:noFill/>
          </a:ln>
        </p:spPr>
        <p:txBody>
          <a:bodyPr anchorCtr="0" anchor="t" bIns="0" lIns="0" spcFirstLastPara="1" rIns="0" wrap="square" tIns="0">
            <a:noAutofit/>
          </a:bodyPr>
          <a:lstStyle>
            <a:lvl1pPr lvl="0" marR="0" rtl="0" algn="ctr">
              <a:lnSpc>
                <a:spcPct val="104000"/>
              </a:lnSpc>
              <a:spcBef>
                <a:spcPts val="0"/>
              </a:spcBef>
              <a:spcAft>
                <a:spcPts val="0"/>
              </a:spcAft>
              <a:buClr>
                <a:srgbClr val="000000"/>
              </a:buClr>
              <a:buSzPts val="1400"/>
              <a:buFont typeface="Arial"/>
              <a:buNone/>
              <a:defRPr b="1" i="0" sz="1800" u="none" cap="none" strike="noStrike">
                <a:solidFill>
                  <a:srgbClr val="FFFFFF"/>
                </a:solidFill>
                <a:latin typeface="Source Sans Pro Black"/>
                <a:ea typeface="Source Sans Pro Black"/>
                <a:cs typeface="Source Sans Pro Black"/>
                <a:sym typeface="Source Sans Pro Black"/>
              </a:defRPr>
            </a:lvl1pPr>
            <a:lvl2pPr lvl="1"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2pPr>
            <a:lvl3pPr lvl="2"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3pPr>
            <a:lvl4pPr lvl="3"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4pPr>
            <a:lvl5pPr lvl="4"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5pPr>
            <a:lvl6pPr lvl="5"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6pPr>
            <a:lvl7pPr lvl="6"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7pPr>
            <a:lvl8pPr lvl="7"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8pPr>
            <a:lvl9pPr lvl="8"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9pPr>
          </a:lstStyle>
          <a:p/>
        </p:txBody>
      </p:sp>
      <p:sp>
        <p:nvSpPr>
          <p:cNvPr id="17" name="Google Shape;17;p1"/>
          <p:cNvSpPr txBox="1"/>
          <p:nvPr>
            <p:ph idx="12" type="sldNum"/>
          </p:nvPr>
        </p:nvSpPr>
        <p:spPr>
          <a:xfrm>
            <a:off x="9180512" y="5129212"/>
            <a:ext cx="719100" cy="538200"/>
          </a:xfrm>
          <a:prstGeom prst="rect">
            <a:avLst/>
          </a:prstGeom>
          <a:noFill/>
          <a:ln>
            <a:noFill/>
          </a:ln>
        </p:spPr>
        <p:txBody>
          <a:bodyPr anchorCtr="0" anchor="ctr" bIns="0" lIns="0" spcFirstLastPara="1" rIns="0" wrap="square" tIns="0">
            <a:noAutofit/>
          </a:bodyPr>
          <a:lstStyle>
            <a:lvl1pPr indent="0" lvl="0"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1pPr>
            <a:lvl2pPr indent="0" lvl="1"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2pPr>
            <a:lvl3pPr indent="0" lvl="2"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3pPr>
            <a:lvl4pPr indent="0" lvl="3"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4pPr>
            <a:lvl5pPr indent="0" lvl="4"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5pPr>
            <a:lvl6pPr indent="0" lvl="5"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6pPr>
            <a:lvl7pPr indent="0" lvl="6"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7pPr>
            <a:lvl8pPr indent="0" lvl="7"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8pPr>
            <a:lvl9pPr indent="0" lvl="8" marL="0" marR="0" rtl="0" algn="ctr">
              <a:lnSpc>
                <a:spcPct val="104000"/>
              </a:lnSpc>
              <a:spcBef>
                <a:spcPts val="0"/>
              </a:spcBef>
              <a:spcAft>
                <a:spcPts val="0"/>
              </a:spcAft>
              <a:buClr>
                <a:srgbClr val="FFFFFF"/>
              </a:buClr>
              <a:buSzPts val="1800"/>
              <a:buFont typeface="Source Sans Pro Black"/>
              <a:buNone/>
              <a:defRPr b="1" i="0" sz="1800" u="none" cap="none" strike="noStrike">
                <a:solidFill>
                  <a:srgbClr val="FFFFFF"/>
                </a:solidFill>
                <a:latin typeface="Source Sans Pro Black"/>
                <a:ea typeface="Source Sans Pro Black"/>
                <a:cs typeface="Source Sans Pro Black"/>
                <a:sym typeface="Source Sans Pro Black"/>
              </a:defRPr>
            </a:lvl9pPr>
          </a:lstStyle>
          <a:p>
            <a:pPr indent="0" lvl="0" marL="0" rtl="0" algn="ctr">
              <a:spcBef>
                <a:spcPts val="0"/>
              </a:spcBef>
              <a:spcAft>
                <a:spcPts val="0"/>
              </a:spcAft>
              <a:buNone/>
            </a:pPr>
            <a:fld id="{00000000-1234-1234-1234-123412341234}" type="slidenum">
              <a:rPr lang="en-US"/>
              <a:t>‹#›</a:t>
            </a:fld>
            <a:endParaRPr b="0" sz="14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 name="Shape 24"/>
        <p:cNvGrpSpPr/>
        <p:nvPr/>
      </p:nvGrpSpPr>
      <p:grpSpPr>
        <a:xfrm>
          <a:off x="0" y="0"/>
          <a:ext cx="0" cy="0"/>
          <a:chOff x="0" y="0"/>
          <a:chExt cx="0" cy="0"/>
        </a:xfrm>
      </p:grpSpPr>
      <p:sp>
        <p:nvSpPr>
          <p:cNvPr id="25" name="Google Shape;25;p3"/>
          <p:cNvSpPr/>
          <p:nvPr/>
        </p:nvSpPr>
        <p:spPr>
          <a:xfrm>
            <a:off x="0" y="5400675"/>
            <a:ext cx="10080600" cy="270000"/>
          </a:xfrm>
          <a:prstGeom prst="rect">
            <a:avLst/>
          </a:prstGeom>
          <a:solidFill>
            <a:srgbClr val="2C3E50"/>
          </a:solidFill>
          <a:ln>
            <a:noFill/>
          </a:ln>
        </p:spPr>
        <p:txBody>
          <a:bodyPr anchorCtr="0" anchor="ctr" bIns="45700" lIns="91425" spcFirstLastPara="1" rIns="91425" wrap="square" tIns="45700">
            <a:noAutofit/>
          </a:bodyPr>
          <a:lstStyle/>
          <a:p>
            <a:pPr indent="0" lvl="0" marL="0" marR="0" rtl="0" algn="ctr">
              <a:lnSpc>
                <a:spcPct val="104000"/>
              </a:lnSpc>
              <a:spcBef>
                <a:spcPts val="0"/>
              </a:spcBef>
              <a:spcAft>
                <a:spcPts val="0"/>
              </a:spcAft>
              <a:buClr>
                <a:srgbClr val="000000"/>
              </a:buClr>
              <a:buSzPts val="1800"/>
              <a:buFont typeface="Arial"/>
              <a:buNone/>
            </a:pPr>
            <a:r>
              <a:t/>
            </a:r>
            <a:endParaRPr b="0" i="0" sz="1800" u="none" cap="none" strike="noStrike">
              <a:solidFill>
                <a:srgbClr val="2C3E50"/>
              </a:solidFill>
              <a:latin typeface="Source Sans Pro"/>
              <a:ea typeface="Source Sans Pro"/>
              <a:cs typeface="Source Sans Pro"/>
              <a:sym typeface="Source Sans Pro"/>
            </a:endParaRPr>
          </a:p>
        </p:txBody>
      </p:sp>
      <p:sp>
        <p:nvSpPr>
          <p:cNvPr id="26" name="Google Shape;26;p3"/>
          <p:cNvSpPr/>
          <p:nvPr/>
        </p:nvSpPr>
        <p:spPr>
          <a:xfrm>
            <a:off x="0" y="0"/>
            <a:ext cx="10080600" cy="1214400"/>
          </a:xfrm>
          <a:prstGeom prst="rect">
            <a:avLst/>
          </a:prstGeom>
          <a:solidFill>
            <a:srgbClr val="2C3E50"/>
          </a:solidFill>
          <a:ln>
            <a:noFill/>
          </a:ln>
        </p:spPr>
        <p:txBody>
          <a:bodyPr anchorCtr="0" anchor="ctr" bIns="45700" lIns="91425" spcFirstLastPara="1" rIns="91425" wrap="square" tIns="45700">
            <a:noAutofit/>
          </a:bodyPr>
          <a:lstStyle/>
          <a:p>
            <a:pPr indent="0" lvl="0" marL="0" marR="0" rtl="0" algn="ctr">
              <a:lnSpc>
                <a:spcPct val="104000"/>
              </a:lnSpc>
              <a:spcBef>
                <a:spcPts val="0"/>
              </a:spcBef>
              <a:spcAft>
                <a:spcPts val="0"/>
              </a:spcAft>
              <a:buClr>
                <a:srgbClr val="000000"/>
              </a:buClr>
              <a:buSzPts val="1800"/>
              <a:buFont typeface="Arial"/>
              <a:buNone/>
            </a:pPr>
            <a:r>
              <a:t/>
            </a:r>
            <a:endParaRPr b="0" i="0" sz="1800" u="none" cap="none" strike="noStrike">
              <a:solidFill>
                <a:srgbClr val="2C3E50"/>
              </a:solidFill>
              <a:latin typeface="Source Sans Pro"/>
              <a:ea typeface="Source Sans Pro"/>
              <a:cs typeface="Source Sans Pro"/>
              <a:sym typeface="Source Sans Pro"/>
            </a:endParaRPr>
          </a:p>
        </p:txBody>
      </p:sp>
      <p:sp>
        <p:nvSpPr>
          <p:cNvPr id="27" name="Google Shape;27;p3"/>
          <p:cNvSpPr txBox="1"/>
          <p:nvPr>
            <p:ph type="title"/>
          </p:nvPr>
        </p:nvSpPr>
        <p:spPr>
          <a:xfrm>
            <a:off x="360362" y="225425"/>
            <a:ext cx="9358200" cy="717600"/>
          </a:xfrm>
          <a:prstGeom prst="rect">
            <a:avLst/>
          </a:prstGeom>
          <a:noFill/>
          <a:ln>
            <a:noFill/>
          </a:ln>
        </p:spPr>
        <p:txBody>
          <a:bodyPr anchorCtr="0" anchor="ctr" bIns="0" lIns="0" spcFirstLastPara="1" rIns="0" wrap="square" tIns="0">
            <a:noAutofit/>
          </a:bodyPr>
          <a:lstStyle>
            <a:lvl1pPr lvl="0" marR="0" rtl="0" algn="l">
              <a:lnSpc>
                <a:spcPct val="104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1pPr>
            <a:lvl2pPr lvl="1" marR="0" rtl="0" algn="l">
              <a:lnSpc>
                <a:spcPct val="104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2pPr>
            <a:lvl3pPr lvl="2" marR="0" rtl="0" algn="l">
              <a:lnSpc>
                <a:spcPct val="104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3pPr>
            <a:lvl4pPr lvl="3" marR="0" rtl="0" algn="l">
              <a:lnSpc>
                <a:spcPct val="104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4pPr>
            <a:lvl5pPr lvl="4" marR="0" rtl="0" algn="l">
              <a:lnSpc>
                <a:spcPct val="104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5pPr>
            <a:lvl6pPr lvl="5" marR="0" rtl="0" algn="l">
              <a:lnSpc>
                <a:spcPct val="104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6pPr>
            <a:lvl7pPr lvl="6" marR="0" rtl="0" algn="l">
              <a:lnSpc>
                <a:spcPct val="104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7pPr>
            <a:lvl8pPr lvl="7" marR="0" rtl="0" algn="l">
              <a:lnSpc>
                <a:spcPct val="104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8pPr>
            <a:lvl9pPr lvl="8" marR="0" rtl="0" algn="l">
              <a:lnSpc>
                <a:spcPct val="104000"/>
              </a:lnSpc>
              <a:spcBef>
                <a:spcPts val="0"/>
              </a:spcBef>
              <a:spcAft>
                <a:spcPts val="0"/>
              </a:spcAft>
              <a:buClr>
                <a:srgbClr val="000000"/>
              </a:buClr>
              <a:buSzPts val="1400"/>
              <a:buFont typeface="Arial"/>
              <a:buNone/>
              <a:defRPr b="1" i="0" sz="2700" u="none" cap="none" strike="noStrike">
                <a:solidFill>
                  <a:srgbClr val="FFFFFF"/>
                </a:solidFill>
                <a:latin typeface="Source Sans Pro Black"/>
                <a:ea typeface="Source Sans Pro Black"/>
                <a:cs typeface="Source Sans Pro Black"/>
                <a:sym typeface="Source Sans Pro Black"/>
              </a:defRPr>
            </a:lvl9pPr>
          </a:lstStyle>
          <a:p/>
        </p:txBody>
      </p:sp>
      <p:sp>
        <p:nvSpPr>
          <p:cNvPr id="28" name="Google Shape;28;p3"/>
          <p:cNvSpPr txBox="1"/>
          <p:nvPr>
            <p:ph idx="1" type="body"/>
          </p:nvPr>
        </p:nvSpPr>
        <p:spPr>
          <a:xfrm>
            <a:off x="360362" y="1484312"/>
            <a:ext cx="9358200" cy="3778200"/>
          </a:xfrm>
          <a:prstGeom prst="rect">
            <a:avLst/>
          </a:prstGeom>
          <a:noFill/>
          <a:ln>
            <a:noFill/>
          </a:ln>
        </p:spPr>
        <p:txBody>
          <a:bodyPr anchorCtr="0" anchor="t" bIns="0" lIns="0" spcFirstLastPara="1" rIns="0" wrap="square" tIns="0">
            <a:noAutofit/>
          </a:bodyPr>
          <a:lstStyle>
            <a:lvl1pPr indent="-228600" lvl="0" marL="457200" marR="0" rtl="0" algn="l">
              <a:lnSpc>
                <a:spcPct val="104000"/>
              </a:lnSpc>
              <a:spcBef>
                <a:spcPts val="0"/>
              </a:spcBef>
              <a:spcAft>
                <a:spcPts val="0"/>
              </a:spcAft>
              <a:buClr>
                <a:srgbClr val="000000"/>
              </a:buClr>
              <a:buSzPts val="1400"/>
              <a:buFont typeface="Arial"/>
              <a:buNone/>
              <a:defRPr b="1" i="0" sz="2400" u="none" cap="none" strike="noStrike">
                <a:solidFill>
                  <a:srgbClr val="2C3E50"/>
                </a:solidFill>
                <a:latin typeface="Source Sans Pro SemiBold"/>
                <a:ea typeface="Source Sans Pro SemiBold"/>
                <a:cs typeface="Source Sans Pro SemiBold"/>
                <a:sym typeface="Source Sans Pro SemiBold"/>
              </a:defRPr>
            </a:lvl1pPr>
            <a:lvl2pPr indent="-228600" lvl="1" marL="914400" marR="0" rtl="0" algn="l">
              <a:lnSpc>
                <a:spcPct val="104000"/>
              </a:lnSpc>
              <a:spcBef>
                <a:spcPts val="1000"/>
              </a:spcBef>
              <a:spcAft>
                <a:spcPts val="0"/>
              </a:spcAft>
              <a:buClr>
                <a:srgbClr val="000000"/>
              </a:buClr>
              <a:buSzPts val="1400"/>
              <a:buFont typeface="Arial"/>
              <a:buNone/>
              <a:defRPr b="0" i="0" sz="2100" u="none" cap="none" strike="noStrike">
                <a:solidFill>
                  <a:srgbClr val="2C3E50"/>
                </a:solidFill>
                <a:latin typeface="Source Sans Pro"/>
                <a:ea typeface="Source Sans Pro"/>
                <a:cs typeface="Source Sans Pro"/>
                <a:sym typeface="Source Sans Pro"/>
              </a:defRPr>
            </a:lvl2pPr>
            <a:lvl3pPr indent="-228600" lvl="2" marL="1371600" marR="0" rtl="0" algn="l">
              <a:lnSpc>
                <a:spcPct val="104000"/>
              </a:lnSpc>
              <a:spcBef>
                <a:spcPts val="80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3pPr>
            <a:lvl4pPr indent="-228600" lvl="3" marL="1828800" marR="0" rtl="0" algn="l">
              <a:lnSpc>
                <a:spcPct val="104000"/>
              </a:lnSpc>
              <a:spcBef>
                <a:spcPts val="600"/>
              </a:spcBef>
              <a:spcAft>
                <a:spcPts val="0"/>
              </a:spcAft>
              <a:buClr>
                <a:srgbClr val="000000"/>
              </a:buClr>
              <a:buSzPts val="1400"/>
              <a:buFont typeface="Arial"/>
              <a:buNone/>
              <a:defRPr b="0" i="0" sz="1500" u="none" cap="none" strike="noStrike">
                <a:solidFill>
                  <a:srgbClr val="2C3E50"/>
                </a:solidFill>
                <a:latin typeface="Source Sans Pro"/>
                <a:ea typeface="Source Sans Pro"/>
                <a:cs typeface="Source Sans Pro"/>
                <a:sym typeface="Source Sans Pro"/>
              </a:defRPr>
            </a:lvl4pPr>
            <a:lvl5pPr indent="-228600" lvl="4" marL="2286000" marR="0" rtl="0" algn="l">
              <a:lnSpc>
                <a:spcPct val="104000"/>
              </a:lnSpc>
              <a:spcBef>
                <a:spcPts val="400"/>
              </a:spcBef>
              <a:spcAft>
                <a:spcPts val="0"/>
              </a:spcAft>
              <a:buClr>
                <a:srgbClr val="000000"/>
              </a:buClr>
              <a:buSzPts val="1400"/>
              <a:buFont typeface="Arial"/>
              <a:buNone/>
              <a:defRPr b="0" i="0" sz="2000" u="none" cap="none" strike="noStrike">
                <a:solidFill>
                  <a:srgbClr val="2C3E50"/>
                </a:solidFill>
                <a:latin typeface="Source Sans Pro"/>
                <a:ea typeface="Source Sans Pro"/>
                <a:cs typeface="Source Sans Pro"/>
                <a:sym typeface="Source Sans Pro"/>
              </a:defRPr>
            </a:lvl5pPr>
            <a:lvl6pPr indent="-228600" lvl="5" marL="2743200" marR="0" rtl="0" algn="l">
              <a:lnSpc>
                <a:spcPct val="104000"/>
              </a:lnSpc>
              <a:spcBef>
                <a:spcPts val="200"/>
              </a:spcBef>
              <a:spcAft>
                <a:spcPts val="0"/>
              </a:spcAft>
              <a:buClr>
                <a:srgbClr val="000000"/>
              </a:buClr>
              <a:buSzPts val="1400"/>
              <a:buFont typeface="Arial"/>
              <a:buNone/>
              <a:defRPr b="0" i="0" sz="2000" u="none" cap="none" strike="noStrike">
                <a:solidFill>
                  <a:srgbClr val="2C3E50"/>
                </a:solidFill>
                <a:latin typeface="Source Sans Pro"/>
                <a:ea typeface="Source Sans Pro"/>
                <a:cs typeface="Source Sans Pro"/>
                <a:sym typeface="Source Sans Pro"/>
              </a:defRPr>
            </a:lvl6pPr>
            <a:lvl7pPr indent="-228600" lvl="6" marL="3200400" marR="0" rtl="0" algn="l">
              <a:lnSpc>
                <a:spcPct val="104000"/>
              </a:lnSpc>
              <a:spcBef>
                <a:spcPts val="200"/>
              </a:spcBef>
              <a:spcAft>
                <a:spcPts val="0"/>
              </a:spcAft>
              <a:buClr>
                <a:srgbClr val="000000"/>
              </a:buClr>
              <a:buSzPts val="1400"/>
              <a:buFont typeface="Arial"/>
              <a:buNone/>
              <a:defRPr b="0" i="0" sz="2000" u="none" cap="none" strike="noStrike">
                <a:solidFill>
                  <a:srgbClr val="2C3E50"/>
                </a:solidFill>
                <a:latin typeface="Source Sans Pro"/>
                <a:ea typeface="Source Sans Pro"/>
                <a:cs typeface="Source Sans Pro"/>
                <a:sym typeface="Source Sans Pro"/>
              </a:defRPr>
            </a:lvl7pPr>
            <a:lvl8pPr indent="-228600" lvl="7" marL="3657600" marR="0" rtl="0" algn="l">
              <a:lnSpc>
                <a:spcPct val="104000"/>
              </a:lnSpc>
              <a:spcBef>
                <a:spcPts val="200"/>
              </a:spcBef>
              <a:spcAft>
                <a:spcPts val="0"/>
              </a:spcAft>
              <a:buClr>
                <a:srgbClr val="000000"/>
              </a:buClr>
              <a:buSzPts val="1400"/>
              <a:buFont typeface="Arial"/>
              <a:buNone/>
              <a:defRPr b="0" i="0" sz="2000" u="none" cap="none" strike="noStrike">
                <a:solidFill>
                  <a:srgbClr val="2C3E50"/>
                </a:solidFill>
                <a:latin typeface="Source Sans Pro"/>
                <a:ea typeface="Source Sans Pro"/>
                <a:cs typeface="Source Sans Pro"/>
                <a:sym typeface="Source Sans Pro"/>
              </a:defRPr>
            </a:lvl8pPr>
            <a:lvl9pPr indent="-228600" lvl="8" marL="4114800" marR="0" rtl="0" algn="l">
              <a:lnSpc>
                <a:spcPct val="104000"/>
              </a:lnSpc>
              <a:spcBef>
                <a:spcPts val="200"/>
              </a:spcBef>
              <a:spcAft>
                <a:spcPts val="200"/>
              </a:spcAft>
              <a:buClr>
                <a:srgbClr val="000000"/>
              </a:buClr>
              <a:buSzPts val="1400"/>
              <a:buFont typeface="Arial"/>
              <a:buNone/>
              <a:defRPr b="0" i="0" sz="2000" u="none" cap="none" strike="noStrike">
                <a:solidFill>
                  <a:srgbClr val="2C3E50"/>
                </a:solidFill>
                <a:latin typeface="Source Sans Pro"/>
                <a:ea typeface="Source Sans Pro"/>
                <a:cs typeface="Source Sans Pro"/>
                <a:sym typeface="Source Sans Pro"/>
              </a:defRPr>
            </a:lvl9pPr>
          </a:lstStyle>
          <a:p/>
        </p:txBody>
      </p:sp>
      <p:sp>
        <p:nvSpPr>
          <p:cNvPr id="29" name="Google Shape;29;p3"/>
          <p:cNvSpPr txBox="1"/>
          <p:nvPr>
            <p:ph idx="10" type="dt"/>
          </p:nvPr>
        </p:nvSpPr>
        <p:spPr>
          <a:xfrm>
            <a:off x="360362" y="5400675"/>
            <a:ext cx="2878200" cy="268200"/>
          </a:xfrm>
          <a:prstGeom prst="rect">
            <a:avLst/>
          </a:prstGeom>
          <a:noFill/>
          <a:ln>
            <a:noFill/>
          </a:ln>
        </p:spPr>
        <p:txBody>
          <a:bodyPr anchorCtr="0" anchor="t" bIns="0" lIns="0" spcFirstLastPara="1" rIns="0" wrap="square" tIns="0">
            <a:noAutofit/>
          </a:bodyPr>
          <a:lstStyle>
            <a:lvl1pPr lvl="0" marR="0" rtl="0" algn="l">
              <a:lnSpc>
                <a:spcPct val="104000"/>
              </a:lnSpc>
              <a:spcBef>
                <a:spcPts val="0"/>
              </a:spcBef>
              <a:spcAft>
                <a:spcPts val="0"/>
              </a:spcAft>
              <a:buClr>
                <a:srgbClr val="000000"/>
              </a:buClr>
              <a:buSzPts val="1400"/>
              <a:buFont typeface="Arial"/>
              <a:buNone/>
              <a:defRPr b="1" i="0" sz="1800" u="none" cap="none" strike="noStrike">
                <a:solidFill>
                  <a:srgbClr val="FFFFFF"/>
                </a:solidFill>
                <a:latin typeface="Source Sans Pro Black"/>
                <a:ea typeface="Source Sans Pro Black"/>
                <a:cs typeface="Source Sans Pro Black"/>
                <a:sym typeface="Source Sans Pro Black"/>
              </a:defRPr>
            </a:lvl1pPr>
            <a:lvl2pPr lvl="1"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2pPr>
            <a:lvl3pPr lvl="2"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3pPr>
            <a:lvl4pPr lvl="3"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4pPr>
            <a:lvl5pPr lvl="4"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5pPr>
            <a:lvl6pPr lvl="5"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6pPr>
            <a:lvl7pPr lvl="6"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7pPr>
            <a:lvl8pPr lvl="7"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8pPr>
            <a:lvl9pPr lvl="8"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9pPr>
          </a:lstStyle>
          <a:p/>
        </p:txBody>
      </p:sp>
      <p:sp>
        <p:nvSpPr>
          <p:cNvPr id="30" name="Google Shape;30;p3"/>
          <p:cNvSpPr txBox="1"/>
          <p:nvPr>
            <p:ph idx="11" type="ftr"/>
          </p:nvPr>
        </p:nvSpPr>
        <p:spPr>
          <a:xfrm>
            <a:off x="3419475" y="5400675"/>
            <a:ext cx="3238500" cy="268200"/>
          </a:xfrm>
          <a:prstGeom prst="rect">
            <a:avLst/>
          </a:prstGeom>
          <a:noFill/>
          <a:ln>
            <a:noFill/>
          </a:ln>
        </p:spPr>
        <p:txBody>
          <a:bodyPr anchorCtr="0" anchor="t" bIns="0" lIns="0" spcFirstLastPara="1" rIns="0" wrap="square" tIns="0">
            <a:noAutofit/>
          </a:bodyPr>
          <a:lstStyle>
            <a:lvl1pPr lvl="0" marR="0" rtl="0" algn="ctr">
              <a:lnSpc>
                <a:spcPct val="104000"/>
              </a:lnSpc>
              <a:spcBef>
                <a:spcPts val="0"/>
              </a:spcBef>
              <a:spcAft>
                <a:spcPts val="0"/>
              </a:spcAft>
              <a:buClr>
                <a:srgbClr val="000000"/>
              </a:buClr>
              <a:buSzPts val="1400"/>
              <a:buFont typeface="Arial"/>
              <a:buNone/>
              <a:defRPr b="1" i="0" sz="1800" u="none" cap="none" strike="noStrike">
                <a:solidFill>
                  <a:srgbClr val="FFFFFF"/>
                </a:solidFill>
                <a:latin typeface="Source Sans Pro Black"/>
                <a:ea typeface="Source Sans Pro Black"/>
                <a:cs typeface="Source Sans Pro Black"/>
                <a:sym typeface="Source Sans Pro Black"/>
              </a:defRPr>
            </a:lvl1pPr>
            <a:lvl2pPr lvl="1"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2pPr>
            <a:lvl3pPr lvl="2"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3pPr>
            <a:lvl4pPr lvl="3"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4pPr>
            <a:lvl5pPr lvl="4"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5pPr>
            <a:lvl6pPr lvl="5"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6pPr>
            <a:lvl7pPr lvl="6"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7pPr>
            <a:lvl8pPr lvl="7"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8pPr>
            <a:lvl9pPr lvl="8" marR="0" rtl="0" algn="ctr">
              <a:lnSpc>
                <a:spcPct val="104000"/>
              </a:lnSpc>
              <a:spcBef>
                <a:spcPts val="0"/>
              </a:spcBef>
              <a:spcAft>
                <a:spcPts val="0"/>
              </a:spcAft>
              <a:buClr>
                <a:srgbClr val="000000"/>
              </a:buClr>
              <a:buSzPts val="1400"/>
              <a:buFont typeface="Arial"/>
              <a:buNone/>
              <a:defRPr b="0" i="0" sz="1800" u="none" cap="none" strike="noStrike">
                <a:solidFill>
                  <a:srgbClr val="2C3E50"/>
                </a:solidFill>
                <a:latin typeface="Source Sans Pro"/>
                <a:ea typeface="Source Sans Pro"/>
                <a:cs typeface="Source Sans Pro"/>
                <a:sym typeface="Source Sans Pro"/>
              </a:defRPr>
            </a:lvl9pPr>
          </a:lstStyle>
          <a:p/>
        </p:txBody>
      </p:sp>
      <p:sp>
        <p:nvSpPr>
          <p:cNvPr id="31" name="Google Shape;31;p3"/>
          <p:cNvSpPr/>
          <p:nvPr/>
        </p:nvSpPr>
        <p:spPr>
          <a:xfrm>
            <a:off x="9315450" y="5175250"/>
            <a:ext cx="449400" cy="449400"/>
          </a:xfrm>
          <a:prstGeom prst="ellipse">
            <a:avLst/>
          </a:prstGeom>
          <a:solidFill>
            <a:srgbClr val="1ABC9C"/>
          </a:solidFill>
          <a:ln cap="flat" cmpd="sng" w="10800">
            <a:solidFill>
              <a:srgbClr val="1ABC9C"/>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4000"/>
              </a:lnSpc>
              <a:spcBef>
                <a:spcPts val="0"/>
              </a:spcBef>
              <a:spcAft>
                <a:spcPts val="0"/>
              </a:spcAft>
              <a:buClr>
                <a:srgbClr val="000000"/>
              </a:buClr>
              <a:buSzPts val="1800"/>
              <a:buFont typeface="Arial"/>
              <a:buNone/>
            </a:pPr>
            <a:r>
              <a:t/>
            </a:r>
            <a:endParaRPr b="0" i="0" sz="1800" u="none" cap="none" strike="noStrike">
              <a:solidFill>
                <a:srgbClr val="2C3E50"/>
              </a:solidFill>
              <a:latin typeface="Source Sans Pro"/>
              <a:ea typeface="Source Sans Pro"/>
              <a:cs typeface="Source Sans Pro"/>
              <a:sym typeface="Source Sans Pro"/>
            </a:endParaRPr>
          </a:p>
        </p:txBody>
      </p:sp>
      <p:sp>
        <p:nvSpPr>
          <p:cNvPr id="32" name="Google Shape;32;p3"/>
          <p:cNvSpPr txBox="1"/>
          <p:nvPr/>
        </p:nvSpPr>
        <p:spPr>
          <a:xfrm>
            <a:off x="9180512" y="5129212"/>
            <a:ext cx="720600" cy="539700"/>
          </a:xfrm>
          <a:prstGeom prst="rect">
            <a:avLst/>
          </a:prstGeom>
          <a:noFill/>
          <a:ln>
            <a:noFill/>
          </a:ln>
        </p:spPr>
        <p:txBody>
          <a:bodyPr anchorCtr="0" anchor="ctr" bIns="0" lIns="0" spcFirstLastPara="1" rIns="0" wrap="square" tIns="0">
            <a:noAutofit/>
          </a:bodyPr>
          <a:lstStyle/>
          <a:p>
            <a:pPr indent="0" lvl="0" marL="0" marR="0" rtl="0" algn="ctr">
              <a:lnSpc>
                <a:spcPct val="104000"/>
              </a:lnSpc>
              <a:spcBef>
                <a:spcPts val="0"/>
              </a:spcBef>
              <a:spcAft>
                <a:spcPts val="0"/>
              </a:spcAft>
              <a:buClr>
                <a:srgbClr val="FFFFFF"/>
              </a:buClr>
              <a:buSzPts val="1800"/>
              <a:buFont typeface="Source Sans Pro Black"/>
              <a:buNone/>
            </a:pPr>
            <a:fld id="{00000000-1234-1234-1234-123412341234}" type="slidenum">
              <a:rPr b="1" i="0" lang="en-US" sz="1800" u="none" cap="none" strike="noStrike">
                <a:solidFill>
                  <a:srgbClr val="FFFFFF"/>
                </a:solidFill>
                <a:latin typeface="Source Sans Pro Black"/>
                <a:ea typeface="Source Sans Pro Black"/>
                <a:cs typeface="Source Sans Pro Black"/>
                <a:sym typeface="Source Sans Pro Black"/>
              </a:rPr>
              <a:t>‹#›</a:t>
            </a:fld>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37.png"/><Relationship Id="rId6"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0.png"/><Relationship Id="rId4" Type="http://schemas.openxmlformats.org/officeDocument/2006/relationships/image" Target="../media/image27.png"/><Relationship Id="rId5" Type="http://schemas.openxmlformats.org/officeDocument/2006/relationships/image" Target="../media/image3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2.png"/><Relationship Id="rId4"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31.png"/><Relationship Id="rId4" Type="http://schemas.openxmlformats.org/officeDocument/2006/relationships/image" Target="../media/image3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3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 Id="rId3" Type="http://schemas.openxmlformats.org/officeDocument/2006/relationships/image" Target="../media/image39.png"/><Relationship Id="rId4" Type="http://schemas.openxmlformats.org/officeDocument/2006/relationships/image" Target="../media/image33.png"/><Relationship Id="rId5" Type="http://schemas.openxmlformats.org/officeDocument/2006/relationships/image" Target="../media/image3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3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3.png"/><Relationship Id="rId5"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7.png"/><Relationship Id="rId5" Type="http://schemas.openxmlformats.org/officeDocument/2006/relationships/image" Target="../media/image21.png"/><Relationship Id="rId6" Type="http://schemas.openxmlformats.org/officeDocument/2006/relationships/image" Target="../media/image18.png"/><Relationship Id="rId7"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pic>
        <p:nvPicPr>
          <p:cNvPr id="43" name="Google Shape;43;p5"/>
          <p:cNvPicPr preferRelativeResize="0"/>
          <p:nvPr/>
        </p:nvPicPr>
        <p:blipFill>
          <a:blip r:embed="rId3">
            <a:alphaModFix/>
          </a:blip>
          <a:stretch>
            <a:fillRect/>
          </a:stretch>
        </p:blipFill>
        <p:spPr>
          <a:xfrm>
            <a:off x="3338633" y="0"/>
            <a:ext cx="3812134" cy="5670549"/>
          </a:xfrm>
          <a:prstGeom prst="rect">
            <a:avLst/>
          </a:prstGeom>
          <a:noFill/>
          <a:ln>
            <a:noFill/>
          </a:ln>
        </p:spPr>
      </p:pic>
      <p:pic>
        <p:nvPicPr>
          <p:cNvPr id="44" name="Google Shape;44;p5"/>
          <p:cNvPicPr preferRelativeResize="0"/>
          <p:nvPr/>
        </p:nvPicPr>
        <p:blipFill>
          <a:blip r:embed="rId4">
            <a:alphaModFix/>
          </a:blip>
          <a:stretch>
            <a:fillRect/>
          </a:stretch>
        </p:blipFill>
        <p:spPr>
          <a:xfrm>
            <a:off x="6300267" y="25"/>
            <a:ext cx="3780366" cy="5670549"/>
          </a:xfrm>
          <a:prstGeom prst="rect">
            <a:avLst/>
          </a:prstGeom>
          <a:noFill/>
          <a:ln>
            <a:noFill/>
          </a:ln>
        </p:spPr>
      </p:pic>
      <p:pic>
        <p:nvPicPr>
          <p:cNvPr id="45" name="Google Shape;45;p5"/>
          <p:cNvPicPr preferRelativeResize="0"/>
          <p:nvPr/>
        </p:nvPicPr>
        <p:blipFill>
          <a:blip r:embed="rId5">
            <a:alphaModFix/>
          </a:blip>
          <a:stretch>
            <a:fillRect/>
          </a:stretch>
        </p:blipFill>
        <p:spPr>
          <a:xfrm>
            <a:off x="-11" y="13"/>
            <a:ext cx="3779422" cy="5670550"/>
          </a:xfrm>
          <a:prstGeom prst="rect">
            <a:avLst/>
          </a:prstGeom>
          <a:noFill/>
          <a:ln>
            <a:noFill/>
          </a:ln>
        </p:spPr>
      </p:pic>
      <p:pic>
        <p:nvPicPr>
          <p:cNvPr id="46" name="Google Shape;46;p5"/>
          <p:cNvPicPr preferRelativeResize="0"/>
          <p:nvPr/>
        </p:nvPicPr>
        <p:blipFill rotWithShape="1">
          <a:blip r:embed="rId6">
            <a:alphaModFix/>
          </a:blip>
          <a:srcRect b="0" l="0" r="0" t="0"/>
          <a:stretch/>
        </p:blipFill>
        <p:spPr>
          <a:xfrm>
            <a:off x="170550" y="4403025"/>
            <a:ext cx="1121700" cy="1121700"/>
          </a:xfrm>
          <a:prstGeom prst="rect">
            <a:avLst/>
          </a:prstGeom>
          <a:noFill/>
          <a:ln>
            <a:noFill/>
          </a:ln>
          <a:effectLst>
            <a:outerShdw blurRad="57150" rotWithShape="0" algn="bl" dir="5400000" dist="19050">
              <a:srgbClr val="000000">
                <a:alpha val="50000"/>
              </a:srgbClr>
            </a:outerShdw>
          </a:effectLst>
        </p:spPr>
      </p:pic>
      <p:sp>
        <p:nvSpPr>
          <p:cNvPr id="47" name="Google Shape;47;p5"/>
          <p:cNvSpPr txBox="1"/>
          <p:nvPr/>
        </p:nvSpPr>
        <p:spPr>
          <a:xfrm>
            <a:off x="7682550" y="4403025"/>
            <a:ext cx="2252100" cy="1121700"/>
          </a:xfrm>
          <a:prstGeom prst="rect">
            <a:avLst/>
          </a:prstGeom>
          <a:noFill/>
          <a:ln>
            <a:noFill/>
          </a:ln>
        </p:spPr>
        <p:txBody>
          <a:bodyPr anchorCtr="1" anchor="ctr" bIns="0" lIns="0" spcFirstLastPara="1" rIns="0" wrap="square" tIns="0">
            <a:noAutofit/>
          </a:bodyPr>
          <a:lstStyle/>
          <a:p>
            <a:pPr indent="0" lvl="0" marL="0" marR="0" rtl="0" algn="l">
              <a:lnSpc>
                <a:spcPct val="104000"/>
              </a:lnSpc>
              <a:spcBef>
                <a:spcPts val="0"/>
              </a:spcBef>
              <a:spcAft>
                <a:spcPts val="0"/>
              </a:spcAft>
              <a:buClr>
                <a:srgbClr val="FFFFFF"/>
              </a:buClr>
              <a:buSzPts val="2200"/>
              <a:buFont typeface="Source Sans Pro Black"/>
              <a:buNone/>
            </a:pPr>
            <a:r>
              <a:rPr b="1" i="0" lang="en-US" sz="2200" u="none" cap="none" strike="noStrike">
                <a:solidFill>
                  <a:srgbClr val="F8F9FA"/>
                </a:solidFill>
                <a:latin typeface="Source Sans Pro Black"/>
                <a:ea typeface="Source Sans Pro Black"/>
                <a:cs typeface="Source Sans Pro Black"/>
                <a:sym typeface="Source Sans Pro Black"/>
              </a:rPr>
              <a:t>Adrián Marino</a:t>
            </a:r>
            <a:br>
              <a:rPr b="1" i="0" lang="en-US" sz="2200" u="none" cap="none" strike="noStrike">
                <a:solidFill>
                  <a:srgbClr val="F8F9FA"/>
                </a:solidFill>
                <a:latin typeface="Source Sans Pro Black"/>
                <a:ea typeface="Source Sans Pro Black"/>
                <a:cs typeface="Source Sans Pro Black"/>
                <a:sym typeface="Source Sans Pro Black"/>
              </a:rPr>
            </a:br>
            <a:r>
              <a:rPr b="1" i="0" lang="en-US" sz="2200" u="none" cap="none" strike="noStrike">
                <a:solidFill>
                  <a:srgbClr val="F8F9FA"/>
                </a:solidFill>
                <a:latin typeface="Source Sans Pro Black"/>
                <a:ea typeface="Source Sans Pro Black"/>
                <a:cs typeface="Source Sans Pro Black"/>
                <a:sym typeface="Source Sans Pro Black"/>
              </a:rPr>
              <a:t>Gabriel Figueiro</a:t>
            </a:r>
            <a:endParaRPr b="0" i="0" sz="1400" u="none" cap="none" strike="noStrike">
              <a:solidFill>
                <a:srgbClr val="F8F9FA"/>
              </a:solidFill>
              <a:latin typeface="Arial"/>
              <a:ea typeface="Arial"/>
              <a:cs typeface="Arial"/>
              <a:sym typeface="Arial"/>
            </a:endParaRPr>
          </a:p>
        </p:txBody>
      </p:sp>
      <p:sp>
        <p:nvSpPr>
          <p:cNvPr id="48" name="Google Shape;48;p5"/>
          <p:cNvSpPr txBox="1"/>
          <p:nvPr>
            <p:ph idx="4294967295" type="title"/>
          </p:nvPr>
        </p:nvSpPr>
        <p:spPr>
          <a:xfrm>
            <a:off x="360362" y="179387"/>
            <a:ext cx="9359900" cy="719137"/>
          </a:xfrm>
          <a:prstGeom prst="rect">
            <a:avLst/>
          </a:prstGeom>
          <a:noFill/>
          <a:ln>
            <a:noFill/>
          </a:ln>
        </p:spPr>
        <p:txBody>
          <a:bodyPr anchorCtr="1" anchor="ctr" bIns="0" lIns="0" spcFirstLastPara="1" rIns="0" wrap="square" tIns="0">
            <a:noAutofit/>
          </a:bodyPr>
          <a:lstStyle/>
          <a:p>
            <a:pPr indent="0" lvl="0" marL="0" marR="0" rtl="0" algn="ctr">
              <a:lnSpc>
                <a:spcPct val="104000"/>
              </a:lnSpc>
              <a:spcBef>
                <a:spcPts val="0"/>
              </a:spcBef>
              <a:spcAft>
                <a:spcPts val="0"/>
              </a:spcAft>
              <a:buClr>
                <a:srgbClr val="6B5E9B"/>
              </a:buClr>
              <a:buSzPts val="2700"/>
              <a:buFont typeface="Source Sans Pro Black"/>
              <a:buNone/>
            </a:pPr>
            <a:r>
              <a:rPr b="1" i="0" lang="en-US" sz="2800" u="none" cap="none" strike="noStrike">
                <a:solidFill>
                  <a:srgbClr val="F8F9FA"/>
                </a:solidFill>
                <a:latin typeface="Source Sans Pro Black"/>
                <a:ea typeface="Source Sans Pro Black"/>
                <a:cs typeface="Source Sans Pro Black"/>
                <a:sym typeface="Source Sans Pro Black"/>
              </a:rPr>
              <a:t>RECUPERACIÓN Y MINERÍA DE TEXTO</a:t>
            </a:r>
            <a:endParaRPr sz="2800">
              <a:solidFill>
                <a:srgbClr val="F8F9FA"/>
              </a:solidFill>
            </a:endParaRPr>
          </a:p>
        </p:txBody>
      </p:sp>
      <p:sp>
        <p:nvSpPr>
          <p:cNvPr id="49" name="Google Shape;49;p5"/>
          <p:cNvSpPr txBox="1"/>
          <p:nvPr/>
        </p:nvSpPr>
        <p:spPr>
          <a:xfrm>
            <a:off x="360300" y="2225800"/>
            <a:ext cx="9360000" cy="980700"/>
          </a:xfrm>
          <a:prstGeom prst="rect">
            <a:avLst/>
          </a:prstGeom>
          <a:noFill/>
          <a:ln>
            <a:noFill/>
          </a:ln>
        </p:spPr>
        <p:txBody>
          <a:bodyPr anchorCtr="1" anchor="ctr" bIns="0" lIns="0" spcFirstLastPara="1" rIns="0" wrap="square" tIns="0">
            <a:noAutofit/>
          </a:bodyPr>
          <a:lstStyle/>
          <a:p>
            <a:pPr indent="0" lvl="0" marL="0" marR="0" rtl="0" algn="ctr">
              <a:lnSpc>
                <a:spcPct val="104000"/>
              </a:lnSpc>
              <a:spcBef>
                <a:spcPts val="0"/>
              </a:spcBef>
              <a:spcAft>
                <a:spcPts val="0"/>
              </a:spcAft>
              <a:buClr>
                <a:srgbClr val="6B5E9B"/>
              </a:buClr>
              <a:buSzPts val="2700"/>
              <a:buFont typeface="Source Sans Pro Black"/>
              <a:buNone/>
            </a:pPr>
            <a:r>
              <a:rPr b="1" lang="en-US" sz="3100">
                <a:solidFill>
                  <a:srgbClr val="F8F9FA"/>
                </a:solidFill>
                <a:latin typeface="Source Sans Pro Black"/>
                <a:ea typeface="Source Sans Pro Black"/>
                <a:cs typeface="Source Sans Pro Black"/>
                <a:sym typeface="Source Sans Pro Black"/>
              </a:rPr>
              <a:t>Clasificación</a:t>
            </a:r>
            <a:r>
              <a:rPr b="1" lang="en-US" sz="3100">
                <a:solidFill>
                  <a:srgbClr val="F8F9FA"/>
                </a:solidFill>
                <a:latin typeface="Source Sans Pro Black"/>
                <a:ea typeface="Source Sans Pro Black"/>
                <a:cs typeface="Source Sans Pro Black"/>
                <a:sym typeface="Source Sans Pro Black"/>
              </a:rPr>
              <a:t> de Productos</a:t>
            </a:r>
            <a:endParaRPr b="0" i="0" sz="1800" u="none" cap="none" strike="noStrike">
              <a:solidFill>
                <a:srgbClr val="F8F9FA"/>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2" name="Shape 152"/>
        <p:cNvGrpSpPr/>
        <p:nvPr/>
      </p:nvGrpSpPr>
      <p:grpSpPr>
        <a:xfrm>
          <a:off x="0" y="0"/>
          <a:ext cx="0" cy="0"/>
          <a:chOff x="0" y="0"/>
          <a:chExt cx="0" cy="0"/>
        </a:xfrm>
      </p:grpSpPr>
      <p:sp>
        <p:nvSpPr>
          <p:cNvPr id="153" name="Google Shape;153;p14"/>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Dataset</a:t>
            </a:r>
            <a:r>
              <a:rPr lang="en-US">
                <a:solidFill>
                  <a:schemeClr val="lt1"/>
                </a:solidFill>
              </a:rPr>
              <a:t>: Farfetch</a:t>
            </a:r>
            <a:endParaRPr/>
          </a:p>
        </p:txBody>
      </p:sp>
      <p:sp>
        <p:nvSpPr>
          <p:cNvPr id="154" name="Google Shape;154;p14"/>
          <p:cNvSpPr txBox="1"/>
          <p:nvPr>
            <p:ph idx="1" type="body"/>
          </p:nvPr>
        </p:nvSpPr>
        <p:spPr>
          <a:xfrm>
            <a:off x="360350" y="1230900"/>
            <a:ext cx="3267000" cy="4005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0" lvl="0" marL="0" marR="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55" name="Google Shape;155;p14"/>
          <p:cNvSpPr txBox="1"/>
          <p:nvPr>
            <p:ph idx="1" type="body"/>
          </p:nvPr>
        </p:nvSpPr>
        <p:spPr>
          <a:xfrm>
            <a:off x="5227850" y="1784300"/>
            <a:ext cx="4650900" cy="29676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56" name="Google Shape;156;p14"/>
          <p:cNvSpPr txBox="1"/>
          <p:nvPr/>
        </p:nvSpPr>
        <p:spPr>
          <a:xfrm>
            <a:off x="360350" y="2064350"/>
            <a:ext cx="4867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pic>
        <p:nvPicPr>
          <p:cNvPr id="157" name="Google Shape;157;p14"/>
          <p:cNvPicPr preferRelativeResize="0"/>
          <p:nvPr/>
        </p:nvPicPr>
        <p:blipFill rotWithShape="1">
          <a:blip r:embed="rId3">
            <a:alphaModFix/>
          </a:blip>
          <a:srcRect b="0" l="0" r="0" t="0"/>
          <a:stretch/>
        </p:blipFill>
        <p:spPr>
          <a:xfrm>
            <a:off x="3980975" y="1243250"/>
            <a:ext cx="1895475" cy="523875"/>
          </a:xfrm>
          <a:prstGeom prst="rect">
            <a:avLst/>
          </a:prstGeom>
          <a:noFill/>
          <a:ln>
            <a:noFill/>
          </a:ln>
        </p:spPr>
      </p:pic>
      <p:sp>
        <p:nvSpPr>
          <p:cNvPr id="158" name="Google Shape;158;p14"/>
          <p:cNvSpPr txBox="1"/>
          <p:nvPr/>
        </p:nvSpPr>
        <p:spPr>
          <a:xfrm>
            <a:off x="0" y="1784300"/>
            <a:ext cx="4923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Source Sans Pro SemiBold"/>
                <a:ea typeface="Source Sans Pro SemiBold"/>
                <a:cs typeface="Source Sans Pro SemiBold"/>
                <a:sym typeface="Source Sans Pro SemiBold"/>
              </a:rPr>
              <a:t>Nube de palabras por familia de productos</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pic>
        <p:nvPicPr>
          <p:cNvPr id="159" name="Google Shape;159;p14"/>
          <p:cNvPicPr preferRelativeResize="0"/>
          <p:nvPr/>
        </p:nvPicPr>
        <p:blipFill rotWithShape="1">
          <a:blip r:embed="rId4">
            <a:alphaModFix/>
          </a:blip>
          <a:srcRect b="0" l="0" r="0" t="0"/>
          <a:stretch/>
        </p:blipFill>
        <p:spPr>
          <a:xfrm>
            <a:off x="168225" y="2184500"/>
            <a:ext cx="9552126" cy="307762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63" name="Shape 163"/>
        <p:cNvGrpSpPr/>
        <p:nvPr/>
      </p:nvGrpSpPr>
      <p:grpSpPr>
        <a:xfrm>
          <a:off x="0" y="0"/>
          <a:ext cx="0" cy="0"/>
          <a:chOff x="0" y="0"/>
          <a:chExt cx="0" cy="0"/>
        </a:xfrm>
      </p:grpSpPr>
      <p:sp>
        <p:nvSpPr>
          <p:cNvPr id="164" name="Google Shape;164;p15"/>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Modelos</a:t>
            </a:r>
            <a:endParaRPr/>
          </a:p>
        </p:txBody>
      </p:sp>
      <p:sp>
        <p:nvSpPr>
          <p:cNvPr id="165" name="Google Shape;165;p15"/>
          <p:cNvSpPr txBox="1"/>
          <p:nvPr>
            <p:ph idx="1" type="body"/>
          </p:nvPr>
        </p:nvSpPr>
        <p:spPr>
          <a:xfrm>
            <a:off x="360350" y="1230900"/>
            <a:ext cx="3267000" cy="4005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0" lvl="0" marL="0" marR="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66" name="Google Shape;166;p15"/>
          <p:cNvSpPr txBox="1"/>
          <p:nvPr>
            <p:ph idx="1" type="body"/>
          </p:nvPr>
        </p:nvSpPr>
        <p:spPr>
          <a:xfrm>
            <a:off x="5227850" y="1784300"/>
            <a:ext cx="4650900" cy="29676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67" name="Google Shape;167;p15"/>
          <p:cNvSpPr txBox="1"/>
          <p:nvPr/>
        </p:nvSpPr>
        <p:spPr>
          <a:xfrm>
            <a:off x="360350" y="2064350"/>
            <a:ext cx="4867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pic>
        <p:nvPicPr>
          <p:cNvPr id="168" name="Google Shape;168;p15"/>
          <p:cNvPicPr preferRelativeResize="0"/>
          <p:nvPr/>
        </p:nvPicPr>
        <p:blipFill>
          <a:blip r:embed="rId3">
            <a:alphaModFix/>
          </a:blip>
          <a:stretch>
            <a:fillRect/>
          </a:stretch>
        </p:blipFill>
        <p:spPr>
          <a:xfrm>
            <a:off x="2455750" y="1543600"/>
            <a:ext cx="4232486" cy="2901199"/>
          </a:xfrm>
          <a:prstGeom prst="rect">
            <a:avLst/>
          </a:prstGeom>
          <a:noFill/>
          <a:ln>
            <a:noFill/>
          </a:ln>
        </p:spPr>
      </p:pic>
      <p:pic>
        <p:nvPicPr>
          <p:cNvPr id="169" name="Google Shape;169;p15"/>
          <p:cNvPicPr preferRelativeResize="0"/>
          <p:nvPr/>
        </p:nvPicPr>
        <p:blipFill>
          <a:blip r:embed="rId4">
            <a:alphaModFix/>
          </a:blip>
          <a:stretch>
            <a:fillRect/>
          </a:stretch>
        </p:blipFill>
        <p:spPr>
          <a:xfrm>
            <a:off x="2728450" y="3830950"/>
            <a:ext cx="821232" cy="613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3" name="Shape 173"/>
        <p:cNvGrpSpPr/>
        <p:nvPr/>
      </p:nvGrpSpPr>
      <p:grpSpPr>
        <a:xfrm>
          <a:off x="0" y="0"/>
          <a:ext cx="0" cy="0"/>
          <a:chOff x="0" y="0"/>
          <a:chExt cx="0" cy="0"/>
        </a:xfrm>
      </p:grpSpPr>
      <p:sp>
        <p:nvSpPr>
          <p:cNvPr id="174" name="Google Shape;174;p16"/>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Preprocesamiento	</a:t>
            </a:r>
            <a:endParaRPr/>
          </a:p>
        </p:txBody>
      </p:sp>
      <p:sp>
        <p:nvSpPr>
          <p:cNvPr id="175" name="Google Shape;175;p16"/>
          <p:cNvSpPr txBox="1"/>
          <p:nvPr>
            <p:ph idx="1" type="body"/>
          </p:nvPr>
        </p:nvSpPr>
        <p:spPr>
          <a:xfrm>
            <a:off x="5227850" y="1784300"/>
            <a:ext cx="4650900" cy="29676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76" name="Google Shape;176;p16"/>
          <p:cNvSpPr txBox="1"/>
          <p:nvPr/>
        </p:nvSpPr>
        <p:spPr>
          <a:xfrm>
            <a:off x="360350" y="2064350"/>
            <a:ext cx="4867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sp>
        <p:nvSpPr>
          <p:cNvPr id="177" name="Google Shape;177;p16"/>
          <p:cNvSpPr txBox="1"/>
          <p:nvPr/>
        </p:nvSpPr>
        <p:spPr>
          <a:xfrm>
            <a:off x="650875" y="1321250"/>
            <a:ext cx="83292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2000">
                <a:solidFill>
                  <a:srgbClr val="212121"/>
                </a:solidFill>
                <a:latin typeface="Source Sans Pro"/>
                <a:ea typeface="Source Sans Pro"/>
                <a:cs typeface="Source Sans Pro"/>
                <a:sym typeface="Source Sans Pro"/>
              </a:rPr>
              <a:t>Concatenación de  variables </a:t>
            </a:r>
            <a:r>
              <a:rPr lang="en-US" sz="2000">
                <a:solidFill>
                  <a:srgbClr val="212121"/>
                </a:solidFill>
                <a:latin typeface="Source Sans Pro"/>
                <a:ea typeface="Source Sans Pro"/>
                <a:cs typeface="Source Sans Pro"/>
                <a:sym typeface="Source Sans Pro"/>
              </a:rPr>
              <a:t>description + highlights + gender</a:t>
            </a:r>
            <a:endParaRPr sz="2000">
              <a:solidFill>
                <a:srgbClr val="212121"/>
              </a:solidFill>
              <a:latin typeface="Source Sans Pro"/>
              <a:ea typeface="Source Sans Pro"/>
              <a:cs typeface="Source Sans Pro"/>
              <a:sym typeface="Source Sans Pro"/>
            </a:endParaRPr>
          </a:p>
          <a:p>
            <a:pPr indent="0" lvl="0" marL="0" rtl="0" algn="l">
              <a:spcBef>
                <a:spcPts val="0"/>
              </a:spcBef>
              <a:spcAft>
                <a:spcPts val="0"/>
              </a:spcAft>
              <a:buNone/>
            </a:pPr>
            <a:r>
              <a:t/>
            </a:r>
            <a:endParaRPr sz="2000">
              <a:solidFill>
                <a:srgbClr val="212121"/>
              </a:solidFill>
              <a:latin typeface="Source Sans Pro"/>
              <a:ea typeface="Source Sans Pro"/>
              <a:cs typeface="Source Sans Pro"/>
              <a:sym typeface="Source Sans Pro"/>
            </a:endParaRPr>
          </a:p>
          <a:p>
            <a:pPr indent="0" lvl="0" marL="0" rtl="0" algn="l">
              <a:spcBef>
                <a:spcPts val="0"/>
              </a:spcBef>
              <a:spcAft>
                <a:spcPts val="0"/>
              </a:spcAft>
              <a:buNone/>
            </a:pPr>
            <a:r>
              <a:rPr lang="en-US" sz="2000">
                <a:solidFill>
                  <a:srgbClr val="212121"/>
                </a:solidFill>
                <a:latin typeface="Source Sans Pro"/>
                <a:ea typeface="Source Sans Pro"/>
                <a:cs typeface="Source Sans Pro"/>
                <a:sym typeface="Source Sans Pro"/>
              </a:rPr>
              <a:t>Eliminación de:</a:t>
            </a:r>
            <a:endParaRPr sz="2000">
              <a:solidFill>
                <a:srgbClr val="212121"/>
              </a:solidFill>
              <a:latin typeface="Source Sans Pro"/>
              <a:ea typeface="Source Sans Pro"/>
              <a:cs typeface="Source Sans Pro"/>
              <a:sym typeface="Source Sans Pro"/>
            </a:endParaRPr>
          </a:p>
          <a:p>
            <a:pPr indent="-355600" lvl="0" marL="457200" rtl="0" algn="l">
              <a:spcBef>
                <a:spcPts val="0"/>
              </a:spcBef>
              <a:spcAft>
                <a:spcPts val="0"/>
              </a:spcAft>
              <a:buClr>
                <a:srgbClr val="212121"/>
              </a:buClr>
              <a:buSzPts val="2000"/>
              <a:buFont typeface="Source Sans Pro"/>
              <a:buChar char="●"/>
            </a:pPr>
            <a:r>
              <a:rPr lang="en-US" sz="2000">
                <a:solidFill>
                  <a:srgbClr val="212121"/>
                </a:solidFill>
                <a:latin typeface="Source Sans Pro"/>
                <a:ea typeface="Source Sans Pro"/>
                <a:cs typeface="Source Sans Pro"/>
                <a:sym typeface="Source Sans Pro"/>
              </a:rPr>
              <a:t>Caracteres especiales</a:t>
            </a:r>
            <a:endParaRPr sz="2000">
              <a:solidFill>
                <a:srgbClr val="212121"/>
              </a:solidFill>
              <a:latin typeface="Source Sans Pro"/>
              <a:ea typeface="Source Sans Pro"/>
              <a:cs typeface="Source Sans Pro"/>
              <a:sym typeface="Source Sans Pro"/>
            </a:endParaRPr>
          </a:p>
          <a:p>
            <a:pPr indent="-355600" lvl="0" marL="457200" rtl="0" algn="l">
              <a:spcBef>
                <a:spcPts val="0"/>
              </a:spcBef>
              <a:spcAft>
                <a:spcPts val="0"/>
              </a:spcAft>
              <a:buClr>
                <a:srgbClr val="212121"/>
              </a:buClr>
              <a:buSzPts val="2000"/>
              <a:buFont typeface="Source Sans Pro"/>
              <a:buChar char="●"/>
            </a:pPr>
            <a:r>
              <a:rPr lang="en-US" sz="2000">
                <a:solidFill>
                  <a:srgbClr val="212121"/>
                </a:solidFill>
                <a:latin typeface="Source Sans Pro"/>
                <a:ea typeface="Source Sans Pro"/>
                <a:cs typeface="Source Sans Pro"/>
                <a:sym typeface="Source Sans Pro"/>
              </a:rPr>
              <a:t>Stop words en inglés</a:t>
            </a:r>
            <a:endParaRPr sz="2000">
              <a:solidFill>
                <a:srgbClr val="212121"/>
              </a:solidFill>
              <a:latin typeface="Source Sans Pro"/>
              <a:ea typeface="Source Sans Pro"/>
              <a:cs typeface="Source Sans Pro"/>
              <a:sym typeface="Source Sans Pro"/>
            </a:endParaRPr>
          </a:p>
          <a:p>
            <a:pPr indent="-355600" lvl="0" marL="457200" rtl="0" algn="l">
              <a:spcBef>
                <a:spcPts val="0"/>
              </a:spcBef>
              <a:spcAft>
                <a:spcPts val="0"/>
              </a:spcAft>
              <a:buClr>
                <a:srgbClr val="212121"/>
              </a:buClr>
              <a:buSzPts val="2000"/>
              <a:buFont typeface="Source Sans Pro"/>
              <a:buChar char="●"/>
            </a:pPr>
            <a:r>
              <a:rPr lang="en-US" sz="2000">
                <a:solidFill>
                  <a:srgbClr val="212121"/>
                </a:solidFill>
                <a:latin typeface="Source Sans Pro"/>
                <a:ea typeface="Source Sans Pro"/>
                <a:cs typeface="Source Sans Pro"/>
                <a:sym typeface="Source Sans Pro"/>
              </a:rPr>
              <a:t>Números </a:t>
            </a:r>
            <a:endParaRPr sz="2000">
              <a:solidFill>
                <a:srgbClr val="212121"/>
              </a:solidFill>
              <a:latin typeface="Source Sans Pro"/>
              <a:ea typeface="Source Sans Pro"/>
              <a:cs typeface="Source Sans Pro"/>
              <a:sym typeface="Source Sans Pro"/>
            </a:endParaRPr>
          </a:p>
          <a:p>
            <a:pPr indent="-355600" lvl="0" marL="457200" rtl="0" algn="l">
              <a:spcBef>
                <a:spcPts val="0"/>
              </a:spcBef>
              <a:spcAft>
                <a:spcPts val="0"/>
              </a:spcAft>
              <a:buClr>
                <a:srgbClr val="212121"/>
              </a:buClr>
              <a:buSzPts val="2000"/>
              <a:buFont typeface="Source Sans Pro"/>
              <a:buChar char="●"/>
            </a:pPr>
            <a:r>
              <a:rPr lang="en-US" sz="2000">
                <a:solidFill>
                  <a:srgbClr val="212121"/>
                </a:solidFill>
                <a:latin typeface="Source Sans Pro"/>
                <a:ea typeface="Source Sans Pro"/>
                <a:cs typeface="Source Sans Pro"/>
                <a:sym typeface="Source Sans Pro"/>
              </a:rPr>
              <a:t>Signos de puntuación </a:t>
            </a:r>
            <a:endParaRPr sz="2000">
              <a:solidFill>
                <a:srgbClr val="212121"/>
              </a:solidFill>
              <a:latin typeface="Source Sans Pro"/>
              <a:ea typeface="Source Sans Pro"/>
              <a:cs typeface="Source Sans Pro"/>
              <a:sym typeface="Source Sans Pro"/>
            </a:endParaRPr>
          </a:p>
          <a:p>
            <a:pPr indent="0" lvl="0" marL="457200" rtl="0" algn="l">
              <a:spcBef>
                <a:spcPts val="0"/>
              </a:spcBef>
              <a:spcAft>
                <a:spcPts val="0"/>
              </a:spcAft>
              <a:buNone/>
            </a:pPr>
            <a:r>
              <a:t/>
            </a:r>
            <a:endParaRPr sz="2000">
              <a:solidFill>
                <a:srgbClr val="212121"/>
              </a:solidFill>
              <a:latin typeface="Source Sans Pro"/>
              <a:ea typeface="Source Sans Pro"/>
              <a:cs typeface="Source Sans Pro"/>
              <a:sym typeface="Source Sans Pro"/>
            </a:endParaRPr>
          </a:p>
          <a:p>
            <a:pPr indent="0" lvl="0" marL="0" rtl="0" algn="l">
              <a:spcBef>
                <a:spcPts val="0"/>
              </a:spcBef>
              <a:spcAft>
                <a:spcPts val="0"/>
              </a:spcAft>
              <a:buNone/>
            </a:pPr>
            <a:r>
              <a:t/>
            </a:r>
            <a:endParaRPr sz="2000">
              <a:solidFill>
                <a:srgbClr val="212121"/>
              </a:solidFill>
              <a:latin typeface="Source Sans Pro"/>
              <a:ea typeface="Source Sans Pro"/>
              <a:cs typeface="Source Sans Pro"/>
              <a:sym typeface="Source Sans Pro"/>
            </a:endParaRPr>
          </a:p>
        </p:txBody>
      </p:sp>
      <p:sp>
        <p:nvSpPr>
          <p:cNvPr id="178" name="Google Shape;178;p16"/>
          <p:cNvSpPr txBox="1"/>
          <p:nvPr/>
        </p:nvSpPr>
        <p:spPr>
          <a:xfrm>
            <a:off x="818200" y="1321250"/>
            <a:ext cx="3753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Source Sans Pro SemiBold"/>
              <a:ea typeface="Source Sans Pro SemiBold"/>
              <a:cs typeface="Source Sans Pro SemiBold"/>
              <a:sym typeface="Source Sans Pro SemiBo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2" name="Shape 182"/>
        <p:cNvGrpSpPr/>
        <p:nvPr/>
      </p:nvGrpSpPr>
      <p:grpSpPr>
        <a:xfrm>
          <a:off x="0" y="0"/>
          <a:ext cx="0" cy="0"/>
          <a:chOff x="0" y="0"/>
          <a:chExt cx="0" cy="0"/>
        </a:xfrm>
      </p:grpSpPr>
      <p:sp>
        <p:nvSpPr>
          <p:cNvPr id="183" name="Google Shape;183;p17"/>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Modelos</a:t>
            </a:r>
            <a:endParaRPr/>
          </a:p>
        </p:txBody>
      </p:sp>
      <p:sp>
        <p:nvSpPr>
          <p:cNvPr id="184" name="Google Shape;184;p17"/>
          <p:cNvSpPr txBox="1"/>
          <p:nvPr>
            <p:ph idx="1" type="body"/>
          </p:nvPr>
        </p:nvSpPr>
        <p:spPr>
          <a:xfrm>
            <a:off x="518762" y="1539162"/>
            <a:ext cx="9360000" cy="3779700"/>
          </a:xfrm>
          <a:prstGeom prst="rect">
            <a:avLst/>
          </a:prstGeom>
          <a:noFill/>
          <a:ln>
            <a:noFill/>
          </a:ln>
        </p:spPr>
        <p:txBody>
          <a:bodyPr anchorCtr="0" anchor="t" bIns="0" lIns="0" spcFirstLastPara="1" rIns="0" wrap="square" tIns="0">
            <a:noAutofit/>
          </a:bodyPr>
          <a:lstStyle/>
          <a:p>
            <a:pPr indent="-381000" lvl="0" marL="457200" rtl="0" algn="l">
              <a:spcBef>
                <a:spcPts val="0"/>
              </a:spcBef>
              <a:spcAft>
                <a:spcPts val="0"/>
              </a:spcAft>
              <a:buClr>
                <a:srgbClr val="2C3E50"/>
              </a:buClr>
              <a:buSzPts val="2400"/>
              <a:buFont typeface="Source Sans Pro SemiBold"/>
              <a:buChar char="●"/>
            </a:pPr>
            <a:r>
              <a:rPr lang="en-US"/>
              <a:t>Naive Bayes</a:t>
            </a:r>
            <a:endParaRPr/>
          </a:p>
          <a:p>
            <a:pPr indent="-317500" lvl="1" marL="914400" rtl="0" algn="l">
              <a:spcBef>
                <a:spcPts val="1000"/>
              </a:spcBef>
              <a:spcAft>
                <a:spcPts val="0"/>
              </a:spcAft>
              <a:buSzPts val="1400"/>
              <a:buChar char="○"/>
            </a:pPr>
            <a:r>
              <a:rPr lang="en-US"/>
              <a:t>Features:  short description, gender, highlights</a:t>
            </a:r>
            <a:endParaRPr/>
          </a:p>
          <a:p>
            <a:pPr indent="-317500" lvl="1" marL="914400" rtl="0" algn="l">
              <a:spcBef>
                <a:spcPts val="1000"/>
              </a:spcBef>
              <a:spcAft>
                <a:spcPts val="0"/>
              </a:spcAft>
              <a:buSzPts val="1400"/>
              <a:buChar char="○"/>
            </a:pPr>
            <a:r>
              <a:rPr lang="en-US"/>
              <a:t>Tokenizado con unigramas</a:t>
            </a:r>
            <a:endParaRPr/>
          </a:p>
          <a:p>
            <a:pPr indent="-317500" lvl="1" marL="914400" rtl="0" algn="l">
              <a:spcBef>
                <a:spcPts val="1000"/>
              </a:spcBef>
              <a:spcAft>
                <a:spcPts val="0"/>
              </a:spcAft>
              <a:buSzPts val="1400"/>
              <a:buChar char="○"/>
            </a:pPr>
            <a:r>
              <a:rPr lang="en-US"/>
              <a:t>Frecuencia mínima de tokens: 10</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457200" lvl="0" marL="457200" rtl="0" algn="l">
              <a:spcBef>
                <a:spcPts val="0"/>
              </a:spcBef>
              <a:spcAft>
                <a:spcPts val="0"/>
              </a:spcAft>
              <a:buNone/>
            </a:pPr>
            <a:r>
              <a:rPr lang="en-US"/>
              <a:t>F1-score macro:  0.53</a:t>
            </a:r>
            <a:endParaRPr/>
          </a:p>
          <a:p>
            <a:pPr indent="0" lvl="0" marL="914400" rtl="0" algn="l">
              <a:spcBef>
                <a:spcPts val="0"/>
              </a:spcBef>
              <a:spcAft>
                <a:spcPts val="0"/>
              </a:spcAft>
              <a:buNone/>
            </a:pPr>
            <a:r>
              <a:t/>
            </a:r>
            <a:endParaRPr/>
          </a:p>
          <a:p>
            <a:pPr indent="0" lvl="0" marL="0" rtl="0" algn="l">
              <a:spcBef>
                <a:spcPts val="0"/>
              </a:spcBef>
              <a:spcAft>
                <a:spcPts val="0"/>
              </a:spcAft>
              <a:buNone/>
            </a:pPr>
            <a:r>
              <a:t/>
            </a:r>
            <a:endParaRPr/>
          </a:p>
          <a:p>
            <a:pPr indent="0" lvl="0" marL="0" marR="0" rtl="0" algn="l">
              <a:lnSpc>
                <a:spcPct val="104000"/>
              </a:lnSpc>
              <a:spcBef>
                <a:spcPts val="0"/>
              </a:spcBef>
              <a:spcAft>
                <a:spcPts val="0"/>
              </a:spcAft>
              <a:buNone/>
            </a:pPr>
            <a:r>
              <a:t/>
            </a:r>
            <a:endParaRPr/>
          </a:p>
          <a:p>
            <a:pPr indent="0" lvl="0" marL="0" marR="0" rtl="0" algn="l">
              <a:lnSpc>
                <a:spcPct val="104000"/>
              </a:lnSpc>
              <a:spcBef>
                <a:spcPts val="0"/>
              </a:spcBef>
              <a:spcAft>
                <a:spcPts val="0"/>
              </a:spcAft>
              <a:buSzPts val="1400"/>
              <a:buNone/>
            </a:pPr>
            <a:r>
              <a:t/>
            </a:r>
            <a:endParaRPr/>
          </a:p>
        </p:txBody>
      </p:sp>
      <p:pic>
        <p:nvPicPr>
          <p:cNvPr id="185" name="Google Shape;185;p17"/>
          <p:cNvPicPr preferRelativeResize="0"/>
          <p:nvPr/>
        </p:nvPicPr>
        <p:blipFill>
          <a:blip r:embed="rId3">
            <a:alphaModFix/>
          </a:blip>
          <a:stretch>
            <a:fillRect/>
          </a:stretch>
        </p:blipFill>
        <p:spPr>
          <a:xfrm>
            <a:off x="6632175" y="2638914"/>
            <a:ext cx="3088175" cy="243123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9" name="Shape 189"/>
        <p:cNvGrpSpPr/>
        <p:nvPr/>
      </p:nvGrpSpPr>
      <p:grpSpPr>
        <a:xfrm>
          <a:off x="0" y="0"/>
          <a:ext cx="0" cy="0"/>
          <a:chOff x="0" y="0"/>
          <a:chExt cx="0" cy="0"/>
        </a:xfrm>
      </p:grpSpPr>
      <p:sp>
        <p:nvSpPr>
          <p:cNvPr id="190" name="Google Shape;190;p18"/>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lt1"/>
              </a:buClr>
              <a:buSzPts val="2700"/>
              <a:buFont typeface="Source Sans Pro Black"/>
              <a:buNone/>
            </a:pPr>
            <a:r>
              <a:rPr lang="en-US">
                <a:solidFill>
                  <a:schemeClr val="lt1"/>
                </a:solidFill>
              </a:rPr>
              <a:t>Modelos: Clasificador RN Feed Forward </a:t>
            </a:r>
            <a:endParaRPr/>
          </a:p>
        </p:txBody>
      </p:sp>
      <p:sp>
        <p:nvSpPr>
          <p:cNvPr id="191" name="Google Shape;191;p18"/>
          <p:cNvSpPr txBox="1"/>
          <p:nvPr>
            <p:ph idx="1" type="body"/>
          </p:nvPr>
        </p:nvSpPr>
        <p:spPr>
          <a:xfrm>
            <a:off x="518762" y="1444112"/>
            <a:ext cx="9360000" cy="3779700"/>
          </a:xfrm>
          <a:prstGeom prst="rect">
            <a:avLst/>
          </a:prstGeom>
          <a:noFill/>
          <a:ln>
            <a:noFill/>
          </a:ln>
        </p:spPr>
        <p:txBody>
          <a:bodyPr anchorCtr="0" anchor="t" bIns="0" lIns="0" spcFirstLastPara="1" rIns="0" wrap="square" tIns="0">
            <a:noAutofit/>
          </a:bodyPr>
          <a:lstStyle/>
          <a:p>
            <a:pPr indent="-381000" lvl="0" marL="457200" rtl="0" algn="l">
              <a:spcBef>
                <a:spcPts val="0"/>
              </a:spcBef>
              <a:spcAft>
                <a:spcPts val="0"/>
              </a:spcAft>
              <a:buClr>
                <a:srgbClr val="2C3E50"/>
              </a:buClr>
              <a:buSzPts val="2400"/>
              <a:buFont typeface="Source Sans Pro SemiBold"/>
              <a:buChar char="●"/>
            </a:pPr>
            <a:r>
              <a:rPr lang="en-US"/>
              <a:t>Red Neuronal Feed Foward TF-IDF SVD</a:t>
            </a:r>
            <a:endParaRPr/>
          </a:p>
          <a:p>
            <a:pPr indent="-317500" lvl="1" marL="914400" rtl="0" algn="l">
              <a:spcBef>
                <a:spcPts val="1000"/>
              </a:spcBef>
              <a:spcAft>
                <a:spcPts val="0"/>
              </a:spcAft>
              <a:buSzPts val="1400"/>
              <a:buChar char="○"/>
            </a:pPr>
            <a:r>
              <a:rPr lang="en-US"/>
              <a:t>Features:  short description, gender, highlights</a:t>
            </a:r>
            <a:endParaRPr/>
          </a:p>
          <a:p>
            <a:pPr indent="-317500" lvl="1" marL="914400" rtl="0" algn="l">
              <a:spcBef>
                <a:spcPts val="1000"/>
              </a:spcBef>
              <a:spcAft>
                <a:spcPts val="0"/>
              </a:spcAft>
              <a:buSzPts val="1400"/>
              <a:buChar char="○"/>
            </a:pPr>
            <a:r>
              <a:rPr lang="en-US"/>
              <a:t>Tokenizado con unigramas</a:t>
            </a:r>
            <a:endParaRPr/>
          </a:p>
          <a:p>
            <a:pPr indent="-317500" lvl="1" marL="914400" rtl="0" algn="l">
              <a:spcBef>
                <a:spcPts val="1000"/>
              </a:spcBef>
              <a:spcAft>
                <a:spcPts val="0"/>
              </a:spcAft>
              <a:buSzPts val="1400"/>
              <a:buChar char="○"/>
            </a:pPr>
            <a:r>
              <a:rPr lang="en-US"/>
              <a:t>Frecuencia mínima del token: 10</a:t>
            </a:r>
            <a:endParaRPr/>
          </a:p>
          <a:p>
            <a:pPr indent="-317500" lvl="1" marL="914400" rtl="0" algn="l">
              <a:spcBef>
                <a:spcPts val="1000"/>
              </a:spcBef>
              <a:spcAft>
                <a:spcPts val="0"/>
              </a:spcAft>
              <a:buSzPts val="1400"/>
              <a:buChar char="○"/>
            </a:pPr>
            <a:r>
              <a:rPr lang="en-US"/>
              <a:t>TF-IDF</a:t>
            </a:r>
            <a:endParaRPr/>
          </a:p>
          <a:p>
            <a:pPr indent="-317500" lvl="1" marL="914400" rtl="0" algn="l">
              <a:spcBef>
                <a:spcPts val="1000"/>
              </a:spcBef>
              <a:spcAft>
                <a:spcPts val="0"/>
              </a:spcAft>
              <a:buSzPts val="1400"/>
              <a:buChar char="○"/>
            </a:pPr>
            <a:r>
              <a:rPr lang="en-US"/>
              <a:t>SVD de 500 componentes</a:t>
            </a:r>
            <a:endParaRPr/>
          </a:p>
          <a:p>
            <a:pPr indent="0" lvl="0" marL="914400" rtl="0" algn="l">
              <a:spcBef>
                <a:spcPts val="0"/>
              </a:spcBef>
              <a:spcAft>
                <a:spcPts val="0"/>
              </a:spcAft>
              <a:buNone/>
            </a:pPr>
            <a:r>
              <a:t/>
            </a:r>
            <a:endParaRPr/>
          </a:p>
          <a:p>
            <a:pPr indent="0" lvl="0" marL="914400" rtl="0" algn="l">
              <a:spcBef>
                <a:spcPts val="0"/>
              </a:spcBef>
              <a:spcAft>
                <a:spcPts val="0"/>
              </a:spcAft>
              <a:buNone/>
            </a:pPr>
            <a:r>
              <a:t/>
            </a:r>
            <a:endParaRPr/>
          </a:p>
          <a:p>
            <a:pPr indent="0" lvl="0" marL="0" rtl="0" algn="l">
              <a:spcBef>
                <a:spcPts val="0"/>
              </a:spcBef>
              <a:spcAft>
                <a:spcPts val="0"/>
              </a:spcAft>
              <a:buNone/>
            </a:pPr>
            <a:r>
              <a:t/>
            </a:r>
            <a:endParaRPr/>
          </a:p>
          <a:p>
            <a:pPr indent="0" lvl="0" marL="0" marR="0" rtl="0" algn="l">
              <a:lnSpc>
                <a:spcPct val="104000"/>
              </a:lnSpc>
              <a:spcBef>
                <a:spcPts val="0"/>
              </a:spcBef>
              <a:spcAft>
                <a:spcPts val="0"/>
              </a:spcAft>
              <a:buNone/>
            </a:pPr>
            <a:r>
              <a:t/>
            </a:r>
            <a:endParaRPr/>
          </a:p>
          <a:p>
            <a:pPr indent="0" lvl="0" marL="0" marR="0" rtl="0" algn="l">
              <a:lnSpc>
                <a:spcPct val="104000"/>
              </a:lnSpc>
              <a:spcBef>
                <a:spcPts val="0"/>
              </a:spcBef>
              <a:spcAft>
                <a:spcPts val="0"/>
              </a:spcAft>
              <a:buSzPts val="140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5" name="Shape 195"/>
        <p:cNvGrpSpPr/>
        <p:nvPr/>
      </p:nvGrpSpPr>
      <p:grpSpPr>
        <a:xfrm>
          <a:off x="0" y="0"/>
          <a:ext cx="0" cy="0"/>
          <a:chOff x="0" y="0"/>
          <a:chExt cx="0" cy="0"/>
        </a:xfrm>
      </p:grpSpPr>
      <p:sp>
        <p:nvSpPr>
          <p:cNvPr id="196" name="Google Shape;196;p19"/>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lt1"/>
              </a:buClr>
              <a:buSzPts val="2700"/>
              <a:buFont typeface="Source Sans Pro Black"/>
              <a:buNone/>
            </a:pPr>
            <a:r>
              <a:rPr lang="en-US">
                <a:solidFill>
                  <a:schemeClr val="lt1"/>
                </a:solidFill>
              </a:rPr>
              <a:t>Modelos: Clasificador RN Feed Forward </a:t>
            </a:r>
            <a:endParaRPr/>
          </a:p>
        </p:txBody>
      </p:sp>
      <p:sp>
        <p:nvSpPr>
          <p:cNvPr id="197" name="Google Shape;197;p19"/>
          <p:cNvSpPr txBox="1"/>
          <p:nvPr>
            <p:ph idx="1" type="body"/>
          </p:nvPr>
        </p:nvSpPr>
        <p:spPr>
          <a:xfrm>
            <a:off x="518750" y="1243424"/>
            <a:ext cx="9360000" cy="3980400"/>
          </a:xfrm>
          <a:prstGeom prst="rect">
            <a:avLst/>
          </a:prstGeom>
          <a:noFill/>
          <a:ln>
            <a:noFill/>
          </a:ln>
        </p:spPr>
        <p:txBody>
          <a:bodyPr anchorCtr="0" anchor="t" bIns="0" lIns="0" spcFirstLastPara="1" rIns="0" wrap="square" tIns="0">
            <a:noAutofit/>
          </a:bodyPr>
          <a:lstStyle/>
          <a:p>
            <a:pPr indent="-381000" lvl="0" marL="457200" rtl="0" algn="l">
              <a:spcBef>
                <a:spcPts val="0"/>
              </a:spcBef>
              <a:spcAft>
                <a:spcPts val="0"/>
              </a:spcAft>
              <a:buClr>
                <a:srgbClr val="2C3E50"/>
              </a:buClr>
              <a:buSzPts val="2400"/>
              <a:buFont typeface="Source Sans Pro SemiBold"/>
              <a:buChar char="●"/>
            </a:pPr>
            <a:r>
              <a:rPr lang="en-US"/>
              <a:t>Red Neuronal Feed Foward TFIDF SVD</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457200" lvl="0" marL="457200" rtl="0" algn="l">
              <a:spcBef>
                <a:spcPts val="0"/>
              </a:spcBef>
              <a:spcAft>
                <a:spcPts val="0"/>
              </a:spcAft>
              <a:buClr>
                <a:schemeClr val="dk1"/>
              </a:buClr>
              <a:buSzPts val="1100"/>
              <a:buFont typeface="Arial"/>
              <a:buNone/>
            </a:pPr>
            <a:r>
              <a:rPr b="0" lang="en-US">
                <a:latin typeface="Source Sans Pro"/>
                <a:ea typeface="Source Sans Pro"/>
                <a:cs typeface="Source Sans Pro"/>
                <a:sym typeface="Source Sans Pro"/>
              </a:rPr>
              <a:t>F1-score: 0.64</a:t>
            </a:r>
            <a:endParaRPr b="0">
              <a:latin typeface="Source Sans Pro"/>
              <a:ea typeface="Source Sans Pro"/>
              <a:cs typeface="Source Sans Pro"/>
              <a:sym typeface="Source Sans Pro"/>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0">
              <a:latin typeface="Source Sans Pro"/>
              <a:ea typeface="Source Sans Pro"/>
              <a:cs typeface="Source Sans Pro"/>
              <a:sym typeface="Source Sans Pro"/>
            </a:endParaRPr>
          </a:p>
        </p:txBody>
      </p:sp>
      <p:sp>
        <p:nvSpPr>
          <p:cNvPr id="198" name="Google Shape;198;p19"/>
          <p:cNvSpPr txBox="1"/>
          <p:nvPr/>
        </p:nvSpPr>
        <p:spPr>
          <a:xfrm>
            <a:off x="152400" y="152400"/>
            <a:ext cx="3000000" cy="400200"/>
          </a:xfrm>
          <a:prstGeom prst="rect">
            <a:avLst/>
          </a:prstGeom>
          <a:noFill/>
          <a:ln>
            <a:noFill/>
          </a:ln>
        </p:spPr>
        <p:txBody>
          <a:bodyPr anchorCtr="0" anchor="t" bIns="91425" lIns="91425" spcFirstLastPara="1" rIns="91425" wrap="square" tIns="91425">
            <a:spAutoFit/>
          </a:bodyPr>
          <a:lstStyle/>
          <a:p>
            <a:pPr indent="0" lvl="0" marL="0" rtl="0" algn="l">
              <a:lnSpc>
                <a:spcPct val="104000"/>
              </a:lnSpc>
              <a:spcBef>
                <a:spcPts val="0"/>
              </a:spcBef>
              <a:spcAft>
                <a:spcPts val="0"/>
              </a:spcAft>
              <a:buNone/>
            </a:pPr>
            <a:r>
              <a:t/>
            </a:r>
            <a:endParaRPr/>
          </a:p>
        </p:txBody>
      </p:sp>
      <p:pic>
        <p:nvPicPr>
          <p:cNvPr id="199" name="Google Shape;199;p19"/>
          <p:cNvPicPr preferRelativeResize="0"/>
          <p:nvPr/>
        </p:nvPicPr>
        <p:blipFill>
          <a:blip r:embed="rId3">
            <a:alphaModFix/>
          </a:blip>
          <a:stretch>
            <a:fillRect/>
          </a:stretch>
        </p:blipFill>
        <p:spPr>
          <a:xfrm>
            <a:off x="4088150" y="1625376"/>
            <a:ext cx="1985350" cy="376075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3" name="Shape 203"/>
        <p:cNvGrpSpPr/>
        <p:nvPr/>
      </p:nvGrpSpPr>
      <p:grpSpPr>
        <a:xfrm>
          <a:off x="0" y="0"/>
          <a:ext cx="0" cy="0"/>
          <a:chOff x="0" y="0"/>
          <a:chExt cx="0" cy="0"/>
        </a:xfrm>
      </p:grpSpPr>
      <p:sp>
        <p:nvSpPr>
          <p:cNvPr id="204" name="Google Shape;204;p20"/>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lt1"/>
              </a:buClr>
              <a:buSzPts val="2700"/>
              <a:buFont typeface="Source Sans Pro Black"/>
              <a:buNone/>
            </a:pPr>
            <a:r>
              <a:rPr lang="en-US">
                <a:solidFill>
                  <a:schemeClr val="lt1"/>
                </a:solidFill>
              </a:rPr>
              <a:t>Modelos: Clasificador RN Feed Forward </a:t>
            </a:r>
            <a:endParaRPr/>
          </a:p>
        </p:txBody>
      </p:sp>
      <p:sp>
        <p:nvSpPr>
          <p:cNvPr id="205" name="Google Shape;205;p20"/>
          <p:cNvSpPr txBox="1"/>
          <p:nvPr>
            <p:ph idx="1" type="body"/>
          </p:nvPr>
        </p:nvSpPr>
        <p:spPr>
          <a:xfrm>
            <a:off x="518762" y="1444112"/>
            <a:ext cx="9360000" cy="3779700"/>
          </a:xfrm>
          <a:prstGeom prst="rect">
            <a:avLst/>
          </a:prstGeom>
          <a:noFill/>
          <a:ln>
            <a:noFill/>
          </a:ln>
        </p:spPr>
        <p:txBody>
          <a:bodyPr anchorCtr="0" anchor="t" bIns="0" lIns="0" spcFirstLastPara="1" rIns="0" wrap="square" tIns="0">
            <a:noAutofit/>
          </a:bodyPr>
          <a:lstStyle/>
          <a:p>
            <a:pPr indent="-381000" lvl="0" marL="457200" rtl="0" algn="l">
              <a:spcBef>
                <a:spcPts val="0"/>
              </a:spcBef>
              <a:spcAft>
                <a:spcPts val="0"/>
              </a:spcAft>
              <a:buClr>
                <a:srgbClr val="2C3E50"/>
              </a:buClr>
              <a:buSzPts val="2400"/>
              <a:buFont typeface="Source Sans Pro SemiBold"/>
              <a:buChar char="●"/>
            </a:pPr>
            <a:r>
              <a:rPr lang="en-US"/>
              <a:t>word2Vect Averange</a:t>
            </a:r>
            <a:endParaRPr/>
          </a:p>
          <a:p>
            <a:pPr indent="-317500" lvl="1" marL="914400" rtl="0" algn="l">
              <a:spcBef>
                <a:spcPts val="1000"/>
              </a:spcBef>
              <a:spcAft>
                <a:spcPts val="0"/>
              </a:spcAft>
              <a:buSzPts val="1400"/>
              <a:buChar char="○"/>
            </a:pPr>
            <a:r>
              <a:rPr lang="en-US"/>
              <a:t>Features:  short description, gender, highlights</a:t>
            </a:r>
            <a:endParaRPr/>
          </a:p>
          <a:p>
            <a:pPr indent="-317500" lvl="1" marL="914400" rtl="0" algn="l">
              <a:spcBef>
                <a:spcPts val="1000"/>
              </a:spcBef>
              <a:spcAft>
                <a:spcPts val="0"/>
              </a:spcAft>
              <a:buSzPts val="1400"/>
              <a:buChar char="○"/>
            </a:pPr>
            <a:r>
              <a:rPr lang="en-US"/>
              <a:t>Tokenizado con unigramas</a:t>
            </a:r>
            <a:endParaRPr/>
          </a:p>
          <a:p>
            <a:pPr indent="-317500" lvl="1" marL="914400" rtl="0" algn="l">
              <a:spcBef>
                <a:spcPts val="1000"/>
              </a:spcBef>
              <a:spcAft>
                <a:spcPts val="0"/>
              </a:spcAft>
              <a:buSzPts val="1400"/>
              <a:buChar char="○"/>
            </a:pPr>
            <a:r>
              <a:rPr lang="en-US"/>
              <a:t>Frecuencia mínima del token: 20</a:t>
            </a:r>
            <a:endParaRPr/>
          </a:p>
          <a:p>
            <a:pPr indent="-317500" lvl="1" marL="914400" rtl="0" algn="l">
              <a:spcBef>
                <a:spcPts val="1000"/>
              </a:spcBef>
              <a:spcAft>
                <a:spcPts val="0"/>
              </a:spcAft>
              <a:buSzPts val="1400"/>
              <a:buChar char="○"/>
            </a:pPr>
            <a:r>
              <a:rPr lang="en-US"/>
              <a:t>vocabulario de 2.800 tokens</a:t>
            </a:r>
            <a:endParaRPr/>
          </a:p>
          <a:p>
            <a:pPr indent="-317500" lvl="1" marL="914400" rtl="0" algn="l">
              <a:spcBef>
                <a:spcPts val="1000"/>
              </a:spcBef>
              <a:spcAft>
                <a:spcPts val="0"/>
              </a:spcAft>
              <a:buSzPts val="1400"/>
              <a:buChar char="○"/>
            </a:pPr>
            <a:r>
              <a:rPr lang="en-US"/>
              <a:t>word2vect: ventana de 5 palabras</a:t>
            </a:r>
            <a:r>
              <a:rPr lang="en-US"/>
              <a:t> y</a:t>
            </a:r>
            <a:r>
              <a:rPr lang="en-US"/>
              <a:t> 30 iteraciones 300 dimensiones</a:t>
            </a:r>
            <a:endParaRPr/>
          </a:p>
          <a:p>
            <a:pPr indent="-317500" lvl="1" marL="914400" rtl="0" algn="l">
              <a:spcBef>
                <a:spcPts val="1000"/>
              </a:spcBef>
              <a:spcAft>
                <a:spcPts val="0"/>
              </a:spcAft>
              <a:buSzPts val="1400"/>
              <a:buChar char="○"/>
            </a:pPr>
            <a:r>
              <a:rPr lang="en-US"/>
              <a:t>Promediamos los embeddings para obtener un sentence embedding</a:t>
            </a:r>
            <a:endParaRPr/>
          </a:p>
          <a:p>
            <a:pPr indent="0" lvl="0" marL="914400" rtl="0" algn="l">
              <a:spcBef>
                <a:spcPts val="0"/>
              </a:spcBef>
              <a:spcAft>
                <a:spcPts val="0"/>
              </a:spcAft>
              <a:buNone/>
            </a:pPr>
            <a:r>
              <a:t/>
            </a:r>
            <a:endParaRPr/>
          </a:p>
          <a:p>
            <a:pPr indent="0" lvl="0" marL="914400" rtl="0" algn="l">
              <a:spcBef>
                <a:spcPts val="0"/>
              </a:spcBef>
              <a:spcAft>
                <a:spcPts val="0"/>
              </a:spcAft>
              <a:buNone/>
            </a:pPr>
            <a:r>
              <a:t/>
            </a:r>
            <a:endParaRPr/>
          </a:p>
          <a:p>
            <a:pPr indent="0" lvl="0" marL="0" rtl="0" algn="l">
              <a:spcBef>
                <a:spcPts val="0"/>
              </a:spcBef>
              <a:spcAft>
                <a:spcPts val="0"/>
              </a:spcAft>
              <a:buNone/>
            </a:pPr>
            <a:r>
              <a:t/>
            </a:r>
            <a:endParaRPr/>
          </a:p>
          <a:p>
            <a:pPr indent="0" lvl="0" marL="0" marR="0" rtl="0" algn="l">
              <a:lnSpc>
                <a:spcPct val="104000"/>
              </a:lnSpc>
              <a:spcBef>
                <a:spcPts val="0"/>
              </a:spcBef>
              <a:spcAft>
                <a:spcPts val="0"/>
              </a:spcAft>
              <a:buNone/>
            </a:pPr>
            <a:r>
              <a:t/>
            </a:r>
            <a:endParaRPr/>
          </a:p>
          <a:p>
            <a:pPr indent="0" lvl="0" marL="0" marR="0" rtl="0" algn="l">
              <a:lnSpc>
                <a:spcPct val="104000"/>
              </a:lnSpc>
              <a:spcBef>
                <a:spcPts val="0"/>
              </a:spcBef>
              <a:spcAft>
                <a:spcPts val="0"/>
              </a:spcAft>
              <a:buSzPts val="140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9" name="Shape 209"/>
        <p:cNvGrpSpPr/>
        <p:nvPr/>
      </p:nvGrpSpPr>
      <p:grpSpPr>
        <a:xfrm>
          <a:off x="0" y="0"/>
          <a:ext cx="0" cy="0"/>
          <a:chOff x="0" y="0"/>
          <a:chExt cx="0" cy="0"/>
        </a:xfrm>
      </p:grpSpPr>
      <p:sp>
        <p:nvSpPr>
          <p:cNvPr id="210" name="Google Shape;210;p21"/>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lt1"/>
              </a:buClr>
              <a:buSzPts val="2700"/>
              <a:buFont typeface="Source Sans Pro Black"/>
              <a:buNone/>
            </a:pPr>
            <a:r>
              <a:rPr lang="en-US">
                <a:solidFill>
                  <a:schemeClr val="lt1"/>
                </a:solidFill>
              </a:rPr>
              <a:t>Modelos: Clasificador RN Feed Forward </a:t>
            </a:r>
            <a:endParaRPr/>
          </a:p>
        </p:txBody>
      </p:sp>
      <p:sp>
        <p:nvSpPr>
          <p:cNvPr id="211" name="Google Shape;211;p21"/>
          <p:cNvSpPr txBox="1"/>
          <p:nvPr>
            <p:ph idx="1" type="body"/>
          </p:nvPr>
        </p:nvSpPr>
        <p:spPr>
          <a:xfrm>
            <a:off x="518762" y="1444112"/>
            <a:ext cx="9360000" cy="3779700"/>
          </a:xfrm>
          <a:prstGeom prst="rect">
            <a:avLst/>
          </a:prstGeom>
          <a:noFill/>
          <a:ln>
            <a:noFill/>
          </a:ln>
        </p:spPr>
        <p:txBody>
          <a:bodyPr anchorCtr="0" anchor="t" bIns="0" lIns="0" spcFirstLastPara="1" rIns="0" wrap="square" tIns="0">
            <a:noAutofit/>
          </a:bodyPr>
          <a:lstStyle/>
          <a:p>
            <a:pPr indent="-381000" lvl="0" marL="457200" rtl="0" algn="l">
              <a:spcBef>
                <a:spcPts val="0"/>
              </a:spcBef>
              <a:spcAft>
                <a:spcPts val="0"/>
              </a:spcAft>
              <a:buClr>
                <a:srgbClr val="2C3E50"/>
              </a:buClr>
              <a:buSzPts val="2400"/>
              <a:buFont typeface="Source Sans Pro SemiBold"/>
              <a:buChar char="●"/>
            </a:pPr>
            <a:r>
              <a:rPr lang="en-US"/>
              <a:t>Red Neuronal Feed Foward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457200" lvl="0" marL="914400" rtl="0" algn="l">
              <a:spcBef>
                <a:spcPts val="0"/>
              </a:spcBef>
              <a:spcAft>
                <a:spcPts val="0"/>
              </a:spcAft>
              <a:buClr>
                <a:schemeClr val="dk1"/>
              </a:buClr>
              <a:buSzPts val="1100"/>
              <a:buFont typeface="Arial"/>
              <a:buNone/>
            </a:pPr>
            <a:r>
              <a:rPr b="0" lang="en-US">
                <a:latin typeface="Source Sans Pro"/>
                <a:ea typeface="Source Sans Pro"/>
                <a:cs typeface="Source Sans Pro"/>
                <a:sym typeface="Source Sans Pro"/>
              </a:rPr>
              <a:t>F1-score: 0.61</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a:t>
            </a:r>
            <a:endParaRPr b="0">
              <a:latin typeface="Source Sans Pro"/>
              <a:ea typeface="Source Sans Pro"/>
              <a:cs typeface="Source Sans Pro"/>
              <a:sym typeface="Source Sans Pro"/>
            </a:endParaRPr>
          </a:p>
        </p:txBody>
      </p:sp>
      <p:pic>
        <p:nvPicPr>
          <p:cNvPr id="212" name="Google Shape;212;p21"/>
          <p:cNvPicPr preferRelativeResize="0"/>
          <p:nvPr/>
        </p:nvPicPr>
        <p:blipFill>
          <a:blip r:embed="rId3">
            <a:alphaModFix/>
          </a:blip>
          <a:stretch>
            <a:fillRect/>
          </a:stretch>
        </p:blipFill>
        <p:spPr>
          <a:xfrm>
            <a:off x="5066325" y="1288450"/>
            <a:ext cx="2150075" cy="40728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6" name="Shape 216"/>
        <p:cNvGrpSpPr/>
        <p:nvPr/>
      </p:nvGrpSpPr>
      <p:grpSpPr>
        <a:xfrm>
          <a:off x="0" y="0"/>
          <a:ext cx="0" cy="0"/>
          <a:chOff x="0" y="0"/>
          <a:chExt cx="0" cy="0"/>
        </a:xfrm>
      </p:grpSpPr>
      <p:sp>
        <p:nvSpPr>
          <p:cNvPr id="217" name="Google Shape;217;p22"/>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lt1"/>
              </a:buClr>
              <a:buSzPts val="2700"/>
              <a:buFont typeface="Source Sans Pro Black"/>
              <a:buNone/>
            </a:pPr>
            <a:r>
              <a:rPr lang="en-US">
                <a:solidFill>
                  <a:schemeClr val="lt1"/>
                </a:solidFill>
              </a:rPr>
              <a:t>Modelos: Clasificador RNN LSTM Bidireccional</a:t>
            </a:r>
            <a:br>
              <a:rPr lang="en-US">
                <a:solidFill>
                  <a:schemeClr val="lt1"/>
                </a:solidFill>
              </a:rPr>
            </a:br>
            <a:r>
              <a:rPr lang="en-US">
                <a:solidFill>
                  <a:schemeClr val="lt1"/>
                </a:solidFill>
              </a:rPr>
              <a:t>Tokenizada con Unigramas</a:t>
            </a:r>
            <a:endParaRPr/>
          </a:p>
        </p:txBody>
      </p:sp>
      <p:sp>
        <p:nvSpPr>
          <p:cNvPr id="218" name="Google Shape;218;p22"/>
          <p:cNvSpPr txBox="1"/>
          <p:nvPr>
            <p:ph idx="1" type="body"/>
          </p:nvPr>
        </p:nvSpPr>
        <p:spPr>
          <a:xfrm>
            <a:off x="518750" y="1444100"/>
            <a:ext cx="9360000" cy="3898500"/>
          </a:xfrm>
          <a:prstGeom prst="rect">
            <a:avLst/>
          </a:prstGeom>
          <a:noFill/>
          <a:ln>
            <a:noFill/>
          </a:ln>
        </p:spPr>
        <p:txBody>
          <a:bodyPr anchorCtr="0" anchor="t" bIns="0" lIns="0" spcFirstLastPara="1" rIns="0" wrap="square" tIns="0">
            <a:noAutofit/>
          </a:bodyPr>
          <a:lstStyle/>
          <a:p>
            <a:pPr indent="-381000" lvl="0" marL="457200" rtl="0" algn="l">
              <a:spcBef>
                <a:spcPts val="0"/>
              </a:spcBef>
              <a:spcAft>
                <a:spcPts val="0"/>
              </a:spcAft>
              <a:buClr>
                <a:srgbClr val="2C3E50"/>
              </a:buClr>
              <a:buSzPts val="2400"/>
              <a:buFont typeface="Source Sans Pro SemiBold"/>
              <a:buChar char="●"/>
            </a:pPr>
            <a:r>
              <a:rPr lang="en-US"/>
              <a:t>Red Neuronal LSTM Bidireccional con unigramas</a:t>
            </a:r>
            <a:endParaRPr/>
          </a:p>
          <a:p>
            <a:pPr indent="-317500" lvl="1" marL="914400" rtl="0" algn="l">
              <a:spcBef>
                <a:spcPts val="1000"/>
              </a:spcBef>
              <a:spcAft>
                <a:spcPts val="0"/>
              </a:spcAft>
              <a:buSzPts val="1400"/>
              <a:buChar char="○"/>
            </a:pPr>
            <a:r>
              <a:rPr lang="en-US"/>
              <a:t>Features:  short description, gender, highlights</a:t>
            </a:r>
            <a:endParaRPr/>
          </a:p>
          <a:p>
            <a:pPr indent="-317500" lvl="1" marL="914400" rtl="0" algn="l">
              <a:spcBef>
                <a:spcPts val="1000"/>
              </a:spcBef>
              <a:spcAft>
                <a:spcPts val="0"/>
              </a:spcAft>
              <a:buSzPts val="1400"/>
              <a:buChar char="○"/>
            </a:pPr>
            <a:r>
              <a:rPr lang="en-US"/>
              <a:t>Tokenizado con unigramas</a:t>
            </a:r>
            <a:endParaRPr/>
          </a:p>
          <a:p>
            <a:pPr indent="-317500" lvl="1" marL="914400" rtl="0" algn="l">
              <a:spcBef>
                <a:spcPts val="1000"/>
              </a:spcBef>
              <a:spcAft>
                <a:spcPts val="0"/>
              </a:spcAft>
              <a:buSzPts val="1400"/>
              <a:buChar char="○"/>
            </a:pPr>
            <a:r>
              <a:rPr lang="en-US"/>
              <a:t>Frecuencia mínima del token: 20</a:t>
            </a:r>
            <a:endParaRPr/>
          </a:p>
          <a:p>
            <a:pPr indent="-317500" lvl="1" marL="914400" rtl="0" algn="l">
              <a:spcBef>
                <a:spcPts val="1000"/>
              </a:spcBef>
              <a:spcAft>
                <a:spcPts val="0"/>
              </a:spcAft>
              <a:buSzPts val="1400"/>
              <a:buChar char="○"/>
            </a:pPr>
            <a:r>
              <a:rPr lang="en-US"/>
              <a:t>vocabulario de 2.800 tokens</a:t>
            </a:r>
            <a:endParaRPr/>
          </a:p>
          <a:p>
            <a:pPr indent="-317500" lvl="1" marL="914400" rtl="0" algn="l">
              <a:spcBef>
                <a:spcPts val="1000"/>
              </a:spcBef>
              <a:spcAft>
                <a:spcPts val="0"/>
              </a:spcAft>
              <a:buSzPts val="1400"/>
              <a:buChar char="○"/>
            </a:pPr>
            <a:r>
              <a:rPr lang="en-US"/>
              <a:t>Largo máximo de descripción de 152 tokens</a:t>
            </a:r>
            <a:endParaRPr/>
          </a:p>
          <a:p>
            <a:pPr indent="0" lvl="0" marL="914400" rtl="0" algn="l">
              <a:spcBef>
                <a:spcPts val="0"/>
              </a:spcBef>
              <a:spcAft>
                <a:spcPts val="0"/>
              </a:spcAft>
              <a:buNone/>
            </a:pPr>
            <a:r>
              <a:t/>
            </a:r>
            <a:endParaRPr/>
          </a:p>
          <a:p>
            <a:pPr indent="0" lvl="0" marL="914400" rtl="0" algn="l">
              <a:spcBef>
                <a:spcPts val="0"/>
              </a:spcBef>
              <a:spcAft>
                <a:spcPts val="0"/>
              </a:spcAft>
              <a:buNone/>
            </a:pPr>
            <a:r>
              <a:t/>
            </a:r>
            <a:endParaRPr/>
          </a:p>
          <a:p>
            <a:pPr indent="0" lvl="0" marL="914400" rtl="0" algn="l">
              <a:spcBef>
                <a:spcPts val="0"/>
              </a:spcBef>
              <a:spcAft>
                <a:spcPts val="0"/>
              </a:spcAft>
              <a:buNone/>
            </a:pPr>
            <a:r>
              <a:t/>
            </a:r>
            <a:endParaRPr/>
          </a:p>
          <a:p>
            <a:pPr indent="0" lvl="0" marL="0" rtl="0" algn="l">
              <a:spcBef>
                <a:spcPts val="0"/>
              </a:spcBef>
              <a:spcAft>
                <a:spcPts val="0"/>
              </a:spcAft>
              <a:buNone/>
            </a:pPr>
            <a:r>
              <a:t/>
            </a:r>
            <a:endParaRPr/>
          </a:p>
          <a:p>
            <a:pPr indent="0" lvl="0" marL="0" marR="0" rtl="0" algn="l">
              <a:lnSpc>
                <a:spcPct val="104000"/>
              </a:lnSpc>
              <a:spcBef>
                <a:spcPts val="0"/>
              </a:spcBef>
              <a:spcAft>
                <a:spcPts val="0"/>
              </a:spcAft>
              <a:buNone/>
            </a:pPr>
            <a:r>
              <a:t/>
            </a:r>
            <a:endParaRPr/>
          </a:p>
          <a:p>
            <a:pPr indent="0" lvl="0" marL="0" marR="0" rtl="0" algn="l">
              <a:lnSpc>
                <a:spcPct val="104000"/>
              </a:lnSpc>
              <a:spcBef>
                <a:spcPts val="0"/>
              </a:spcBef>
              <a:spcAft>
                <a:spcPts val="0"/>
              </a:spcAft>
              <a:buSzPts val="140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2" name="Shape 222"/>
        <p:cNvGrpSpPr/>
        <p:nvPr/>
      </p:nvGrpSpPr>
      <p:grpSpPr>
        <a:xfrm>
          <a:off x="0" y="0"/>
          <a:ext cx="0" cy="0"/>
          <a:chOff x="0" y="0"/>
          <a:chExt cx="0" cy="0"/>
        </a:xfrm>
      </p:grpSpPr>
      <p:sp>
        <p:nvSpPr>
          <p:cNvPr id="223" name="Google Shape;223;p23"/>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lt1"/>
              </a:buClr>
              <a:buSzPts val="2700"/>
              <a:buFont typeface="Source Sans Pro Black"/>
              <a:buNone/>
            </a:pPr>
            <a:r>
              <a:rPr lang="en-US">
                <a:solidFill>
                  <a:schemeClr val="lt1"/>
                </a:solidFill>
              </a:rPr>
              <a:t>Modelos: Clasificador RNN LSTM Bidireccional</a:t>
            </a:r>
            <a:br>
              <a:rPr lang="en-US">
                <a:solidFill>
                  <a:schemeClr val="lt1"/>
                </a:solidFill>
              </a:rPr>
            </a:br>
            <a:r>
              <a:rPr lang="en-US">
                <a:solidFill>
                  <a:schemeClr val="lt1"/>
                </a:solidFill>
              </a:rPr>
              <a:t>Tokenizada con Unigramas</a:t>
            </a:r>
            <a:endParaRPr/>
          </a:p>
        </p:txBody>
      </p:sp>
      <p:sp>
        <p:nvSpPr>
          <p:cNvPr id="224" name="Google Shape;224;p23"/>
          <p:cNvSpPr txBox="1"/>
          <p:nvPr>
            <p:ph idx="1" type="body"/>
          </p:nvPr>
        </p:nvSpPr>
        <p:spPr>
          <a:xfrm>
            <a:off x="518750" y="1339075"/>
            <a:ext cx="9360000" cy="3884700"/>
          </a:xfrm>
          <a:prstGeom prst="rect">
            <a:avLst/>
          </a:prstGeom>
          <a:noFill/>
          <a:ln>
            <a:noFill/>
          </a:ln>
        </p:spPr>
        <p:txBody>
          <a:bodyPr anchorCtr="0" anchor="t" bIns="0" lIns="0" spcFirstLastPara="1" rIns="0" wrap="square" tIns="0">
            <a:noAutofit/>
          </a:bodyPr>
          <a:lstStyle/>
          <a:p>
            <a:pPr indent="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a:t>
            </a:r>
            <a:r>
              <a:rPr b="0" lang="en-US">
                <a:latin typeface="Source Sans Pro"/>
                <a:ea typeface="Source Sans Pro"/>
                <a:cs typeface="Source Sans Pro"/>
                <a:sym typeface="Source Sans Pro"/>
              </a:rPr>
              <a:t>F1-score: 0.66</a:t>
            </a:r>
            <a:endParaRPr b="0">
              <a:latin typeface="Source Sans Pro"/>
              <a:ea typeface="Source Sans Pro"/>
              <a:cs typeface="Source Sans Pro"/>
              <a:sym typeface="Source Sans Pro"/>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a:t>
            </a:r>
            <a:endParaRPr/>
          </a:p>
          <a:p>
            <a:pPr indent="457200" lvl="0" marL="457200" rtl="0" algn="l">
              <a:spcBef>
                <a:spcPts val="0"/>
              </a:spcBef>
              <a:spcAft>
                <a:spcPts val="0"/>
              </a:spcAft>
              <a:buNone/>
            </a:pPr>
            <a:r>
              <a:t/>
            </a:r>
            <a:endParaRPr b="0">
              <a:latin typeface="Source Sans Pro"/>
              <a:ea typeface="Source Sans Pro"/>
              <a:cs typeface="Source Sans Pro"/>
              <a:sym typeface="Source Sans Pro"/>
            </a:endParaRPr>
          </a:p>
        </p:txBody>
      </p:sp>
      <p:pic>
        <p:nvPicPr>
          <p:cNvPr id="225" name="Google Shape;225;p23"/>
          <p:cNvPicPr preferRelativeResize="0"/>
          <p:nvPr/>
        </p:nvPicPr>
        <p:blipFill>
          <a:blip r:embed="rId3">
            <a:alphaModFix/>
          </a:blip>
          <a:stretch>
            <a:fillRect/>
          </a:stretch>
        </p:blipFill>
        <p:spPr>
          <a:xfrm>
            <a:off x="4982575" y="1274050"/>
            <a:ext cx="2072650" cy="41065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 name="Shape 53"/>
        <p:cNvGrpSpPr/>
        <p:nvPr/>
      </p:nvGrpSpPr>
      <p:grpSpPr>
        <a:xfrm>
          <a:off x="0" y="0"/>
          <a:ext cx="0" cy="0"/>
          <a:chOff x="0" y="0"/>
          <a:chExt cx="0" cy="0"/>
        </a:xfrm>
      </p:grpSpPr>
      <p:sp>
        <p:nvSpPr>
          <p:cNvPr id="54" name="Google Shape;54;p6"/>
          <p:cNvSpPr txBox="1"/>
          <p:nvPr>
            <p:ph type="title"/>
          </p:nvPr>
        </p:nvSpPr>
        <p:spPr>
          <a:xfrm>
            <a:off x="360362" y="225425"/>
            <a:ext cx="9359900" cy="720725"/>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b="1" i="0" lang="en-US" sz="2700" u="none">
                <a:solidFill>
                  <a:srgbClr val="FFFFFF"/>
                </a:solidFill>
                <a:latin typeface="Source Sans Pro Black"/>
                <a:ea typeface="Source Sans Pro Black"/>
                <a:cs typeface="Source Sans Pro Black"/>
                <a:sym typeface="Source Sans Pro Black"/>
              </a:rPr>
              <a:t>Pregunta</a:t>
            </a:r>
            <a:endParaRPr/>
          </a:p>
        </p:txBody>
      </p:sp>
      <p:sp>
        <p:nvSpPr>
          <p:cNvPr id="55" name="Google Shape;55;p6"/>
          <p:cNvSpPr txBox="1"/>
          <p:nvPr>
            <p:ph idx="1" type="body"/>
          </p:nvPr>
        </p:nvSpPr>
        <p:spPr>
          <a:xfrm>
            <a:off x="360362" y="1484312"/>
            <a:ext cx="9359900" cy="3779837"/>
          </a:xfrm>
          <a:prstGeom prst="rect">
            <a:avLst/>
          </a:prstGeom>
          <a:noFill/>
          <a:ln>
            <a:noFill/>
          </a:ln>
        </p:spPr>
        <p:txBody>
          <a:bodyPr anchorCtr="0" anchor="t" bIns="0" lIns="0" spcFirstLastPara="1" rIns="0" wrap="square" tIns="0">
            <a:noAutofit/>
          </a:bodyPr>
          <a:lstStyle/>
          <a:p>
            <a:pPr indent="-317500" lvl="0" marL="457200" marR="0" rtl="0" algn="l">
              <a:lnSpc>
                <a:spcPct val="104000"/>
              </a:lnSpc>
              <a:spcBef>
                <a:spcPts val="0"/>
              </a:spcBef>
              <a:spcAft>
                <a:spcPts val="0"/>
              </a:spcAft>
              <a:buSzPts val="1400"/>
              <a:buChar char="●"/>
            </a:pPr>
            <a:r>
              <a:rPr lang="en-US"/>
              <a:t>Caso de Uso</a:t>
            </a:r>
            <a:endParaRPr/>
          </a:p>
          <a:p>
            <a:pPr indent="-317500" lvl="1" marL="914400" rtl="0" algn="l">
              <a:lnSpc>
                <a:spcPct val="104000"/>
              </a:lnSpc>
              <a:spcBef>
                <a:spcPts val="0"/>
              </a:spcBef>
              <a:spcAft>
                <a:spcPts val="0"/>
              </a:spcAft>
              <a:buSzPts val="1400"/>
              <a:buChar char="○"/>
            </a:pPr>
            <a:r>
              <a:rPr lang="en-US" sz="2000"/>
              <a:t>El </a:t>
            </a:r>
            <a:r>
              <a:rPr lang="en-US" sz="2000"/>
              <a:t>u</a:t>
            </a:r>
            <a:r>
              <a:rPr lang="en-US" sz="2000"/>
              <a:t>suario realiza el alta de un nuevo producto en un  </a:t>
            </a:r>
            <a:r>
              <a:rPr lang="en-US" sz="2000"/>
              <a:t>e-commerce para su </a:t>
            </a:r>
            <a:r>
              <a:rPr lang="en-US" sz="2000"/>
              <a:t>posterior</a:t>
            </a:r>
            <a:r>
              <a:rPr lang="en-US" sz="2000"/>
              <a:t> venta.</a:t>
            </a:r>
            <a:endParaRPr sz="2000"/>
          </a:p>
          <a:p>
            <a:pPr indent="-317500" lvl="0" marL="457200" rtl="0" algn="l">
              <a:lnSpc>
                <a:spcPct val="104000"/>
              </a:lnSpc>
              <a:spcBef>
                <a:spcPts val="0"/>
              </a:spcBef>
              <a:spcAft>
                <a:spcPts val="0"/>
              </a:spcAft>
              <a:buClr>
                <a:schemeClr val="dk1"/>
              </a:buClr>
              <a:buSzPts val="1400"/>
              <a:buChar char="●"/>
            </a:pPr>
            <a:r>
              <a:rPr lang="en-US"/>
              <a:t>Pregunta</a:t>
            </a:r>
            <a:endParaRPr/>
          </a:p>
          <a:p>
            <a:pPr indent="-317500" lvl="1" marL="914400" rtl="0" algn="l">
              <a:spcBef>
                <a:spcPts val="1000"/>
              </a:spcBef>
              <a:spcAft>
                <a:spcPts val="0"/>
              </a:spcAft>
              <a:buClr>
                <a:schemeClr val="dk1"/>
              </a:buClr>
              <a:buSzPts val="1400"/>
              <a:buChar char="○"/>
            </a:pPr>
            <a:r>
              <a:rPr b="0" lang="en-US" sz="2000">
                <a:latin typeface="Source Sans Pro"/>
                <a:ea typeface="Source Sans Pro"/>
                <a:cs typeface="Source Sans Pro"/>
                <a:sym typeface="Source Sans Pro"/>
              </a:rPr>
              <a:t>¿Es posible sugerir la categoría del producto?</a:t>
            </a:r>
            <a:endParaRPr/>
          </a:p>
          <a:p>
            <a:pPr indent="-317500" lvl="0" marL="457200" rtl="0" algn="l">
              <a:lnSpc>
                <a:spcPct val="104000"/>
              </a:lnSpc>
              <a:spcBef>
                <a:spcPts val="0"/>
              </a:spcBef>
              <a:spcAft>
                <a:spcPts val="0"/>
              </a:spcAft>
              <a:buSzPts val="1400"/>
              <a:buChar char="●"/>
            </a:pPr>
            <a:r>
              <a:rPr lang="en-US"/>
              <a:t>Contexto</a:t>
            </a:r>
            <a:endParaRPr/>
          </a:p>
          <a:p>
            <a:pPr indent="-317500" lvl="1" marL="914400" rtl="0" algn="l">
              <a:lnSpc>
                <a:spcPct val="104000"/>
              </a:lnSpc>
              <a:spcBef>
                <a:spcPts val="0"/>
              </a:spcBef>
              <a:spcAft>
                <a:spcPts val="0"/>
              </a:spcAft>
              <a:buSzPts val="1400"/>
              <a:buChar char="○"/>
            </a:pPr>
            <a:r>
              <a:rPr lang="en-US"/>
              <a:t>Existe un </a:t>
            </a:r>
            <a:r>
              <a:rPr lang="en-US"/>
              <a:t>árbol</a:t>
            </a:r>
            <a:r>
              <a:rPr lang="en-US"/>
              <a:t> de </a:t>
            </a:r>
            <a:r>
              <a:rPr lang="en-US"/>
              <a:t>categorías</a:t>
            </a:r>
            <a:r>
              <a:rPr lang="en-US"/>
              <a:t>.</a:t>
            </a:r>
            <a:endParaRPr/>
          </a:p>
          <a:p>
            <a:pPr indent="-317500" lvl="1" marL="914400" rtl="0" algn="l">
              <a:lnSpc>
                <a:spcPct val="104000"/>
              </a:lnSpc>
              <a:spcBef>
                <a:spcPts val="0"/>
              </a:spcBef>
              <a:spcAft>
                <a:spcPts val="0"/>
              </a:spcAft>
              <a:buSzPts val="1400"/>
              <a:buChar char="○"/>
            </a:pPr>
            <a:r>
              <a:rPr lang="en-US"/>
              <a:t>Cada </a:t>
            </a:r>
            <a:r>
              <a:rPr lang="en-US"/>
              <a:t>nodo de hoja</a:t>
            </a:r>
            <a:r>
              <a:rPr lang="en-US"/>
              <a:t> contiene productos.</a:t>
            </a:r>
            <a:endParaRPr/>
          </a:p>
          <a:p>
            <a:pPr indent="0" lvl="0" marL="0" marR="0" rtl="0" algn="l">
              <a:lnSpc>
                <a:spcPct val="104000"/>
              </a:lnSpc>
              <a:spcBef>
                <a:spcPts val="0"/>
              </a:spcBef>
              <a:spcAft>
                <a:spcPts val="0"/>
              </a:spcAft>
              <a:buNone/>
            </a:pPr>
            <a:r>
              <a:t/>
            </a:r>
            <a:endParaRPr sz="1300"/>
          </a:p>
        </p:txBody>
      </p:sp>
      <p:pic>
        <p:nvPicPr>
          <p:cNvPr id="56" name="Google Shape;56;p6"/>
          <p:cNvPicPr preferRelativeResize="0"/>
          <p:nvPr/>
        </p:nvPicPr>
        <p:blipFill rotWithShape="1">
          <a:blip r:embed="rId3">
            <a:alphaModFix/>
          </a:blip>
          <a:srcRect b="0" l="0" r="0" t="0"/>
          <a:stretch/>
        </p:blipFill>
        <p:spPr>
          <a:xfrm>
            <a:off x="7885724" y="3199424"/>
            <a:ext cx="2138451" cy="19630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9" name="Shape 229"/>
        <p:cNvGrpSpPr/>
        <p:nvPr/>
      </p:nvGrpSpPr>
      <p:grpSpPr>
        <a:xfrm>
          <a:off x="0" y="0"/>
          <a:ext cx="0" cy="0"/>
          <a:chOff x="0" y="0"/>
          <a:chExt cx="0" cy="0"/>
        </a:xfrm>
      </p:grpSpPr>
      <p:sp>
        <p:nvSpPr>
          <p:cNvPr id="230" name="Google Shape;230;p24"/>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lt1"/>
              </a:buClr>
              <a:buSzPts val="2700"/>
              <a:buFont typeface="Source Sans Pro Black"/>
              <a:buNone/>
            </a:pPr>
            <a:r>
              <a:rPr lang="en-US">
                <a:solidFill>
                  <a:schemeClr val="lt1"/>
                </a:solidFill>
              </a:rPr>
              <a:t>Modelos: Clasificador RNN LSTM Bidireccional</a:t>
            </a:r>
            <a:br>
              <a:rPr lang="en-US">
                <a:solidFill>
                  <a:schemeClr val="lt1"/>
                </a:solidFill>
              </a:rPr>
            </a:br>
            <a:r>
              <a:rPr lang="en-US">
                <a:solidFill>
                  <a:schemeClr val="lt1"/>
                </a:solidFill>
              </a:rPr>
              <a:t>Tokenizada con Bigramas</a:t>
            </a:r>
            <a:endParaRPr/>
          </a:p>
        </p:txBody>
      </p:sp>
      <p:sp>
        <p:nvSpPr>
          <p:cNvPr id="231" name="Google Shape;231;p24"/>
          <p:cNvSpPr txBox="1"/>
          <p:nvPr>
            <p:ph idx="1" type="body"/>
          </p:nvPr>
        </p:nvSpPr>
        <p:spPr>
          <a:xfrm>
            <a:off x="518750" y="1444100"/>
            <a:ext cx="9360000" cy="3898500"/>
          </a:xfrm>
          <a:prstGeom prst="rect">
            <a:avLst/>
          </a:prstGeom>
          <a:noFill/>
          <a:ln>
            <a:noFill/>
          </a:ln>
        </p:spPr>
        <p:txBody>
          <a:bodyPr anchorCtr="0" anchor="t" bIns="0" lIns="0" spcFirstLastPara="1" rIns="0" wrap="square" tIns="0">
            <a:noAutofit/>
          </a:bodyPr>
          <a:lstStyle/>
          <a:p>
            <a:pPr indent="-381000" lvl="0" marL="457200" rtl="0" algn="l">
              <a:spcBef>
                <a:spcPts val="0"/>
              </a:spcBef>
              <a:spcAft>
                <a:spcPts val="0"/>
              </a:spcAft>
              <a:buClr>
                <a:srgbClr val="2C3E50"/>
              </a:buClr>
              <a:buSzPts val="2400"/>
              <a:buFont typeface="Source Sans Pro SemiBold"/>
              <a:buChar char="●"/>
            </a:pPr>
            <a:r>
              <a:rPr lang="en-US"/>
              <a:t>Red Neuronal LSTM Bidireccional </a:t>
            </a:r>
            <a:endParaRPr/>
          </a:p>
          <a:p>
            <a:pPr indent="-317500" lvl="1" marL="914400" rtl="0" algn="l">
              <a:spcBef>
                <a:spcPts val="1000"/>
              </a:spcBef>
              <a:spcAft>
                <a:spcPts val="0"/>
              </a:spcAft>
              <a:buSzPts val="1400"/>
              <a:buChar char="○"/>
            </a:pPr>
            <a:r>
              <a:rPr lang="en-US"/>
              <a:t>Features:  short description, gender, highlights</a:t>
            </a:r>
            <a:endParaRPr/>
          </a:p>
          <a:p>
            <a:pPr indent="-317500" lvl="1" marL="914400" rtl="0" algn="l">
              <a:spcBef>
                <a:spcPts val="1000"/>
              </a:spcBef>
              <a:spcAft>
                <a:spcPts val="0"/>
              </a:spcAft>
              <a:buSzPts val="1400"/>
              <a:buChar char="○"/>
            </a:pPr>
            <a:r>
              <a:rPr lang="en-US"/>
              <a:t>Tokenizado con bigramas</a:t>
            </a:r>
            <a:endParaRPr/>
          </a:p>
          <a:p>
            <a:pPr indent="-317500" lvl="1" marL="914400" rtl="0" algn="l">
              <a:spcBef>
                <a:spcPts val="1000"/>
              </a:spcBef>
              <a:spcAft>
                <a:spcPts val="0"/>
              </a:spcAft>
              <a:buSzPts val="1400"/>
              <a:buChar char="○"/>
            </a:pPr>
            <a:r>
              <a:rPr lang="en-US"/>
              <a:t>Frecuencia mínima del token: 20</a:t>
            </a:r>
            <a:endParaRPr/>
          </a:p>
          <a:p>
            <a:pPr indent="-317500" lvl="1" marL="914400" rtl="0" algn="l">
              <a:spcBef>
                <a:spcPts val="1000"/>
              </a:spcBef>
              <a:spcAft>
                <a:spcPts val="0"/>
              </a:spcAft>
              <a:buSzPts val="1400"/>
              <a:buChar char="○"/>
            </a:pPr>
            <a:r>
              <a:rPr lang="en-US"/>
              <a:t>vocabulario de 8.541 tokens</a:t>
            </a:r>
            <a:endParaRPr/>
          </a:p>
          <a:p>
            <a:pPr indent="-317500" lvl="1" marL="914400" rtl="0" algn="l">
              <a:spcBef>
                <a:spcPts val="1000"/>
              </a:spcBef>
              <a:spcAft>
                <a:spcPts val="0"/>
              </a:spcAft>
              <a:buSzPts val="1400"/>
              <a:buChar char="○"/>
            </a:pPr>
            <a:r>
              <a:rPr lang="en-US"/>
              <a:t>Largo máximo de descripción de 152 tokens</a:t>
            </a:r>
            <a:endParaRPr/>
          </a:p>
          <a:p>
            <a:pPr indent="0" lvl="0" marL="914400" rtl="0" algn="l">
              <a:spcBef>
                <a:spcPts val="0"/>
              </a:spcBef>
              <a:spcAft>
                <a:spcPts val="0"/>
              </a:spcAft>
              <a:buNone/>
            </a:pPr>
            <a:r>
              <a:t/>
            </a:r>
            <a:endParaRPr/>
          </a:p>
          <a:p>
            <a:pPr indent="0" lvl="0" marL="914400" rtl="0" algn="l">
              <a:spcBef>
                <a:spcPts val="0"/>
              </a:spcBef>
              <a:spcAft>
                <a:spcPts val="0"/>
              </a:spcAft>
              <a:buNone/>
            </a:pPr>
            <a:r>
              <a:t/>
            </a:r>
            <a:endParaRPr/>
          </a:p>
          <a:p>
            <a:pPr indent="0" lvl="0" marL="914400" rtl="0" algn="l">
              <a:spcBef>
                <a:spcPts val="0"/>
              </a:spcBef>
              <a:spcAft>
                <a:spcPts val="0"/>
              </a:spcAft>
              <a:buNone/>
            </a:pPr>
            <a:r>
              <a:t/>
            </a:r>
            <a:endParaRPr/>
          </a:p>
          <a:p>
            <a:pPr indent="0" lvl="0" marL="0" rtl="0" algn="l">
              <a:spcBef>
                <a:spcPts val="0"/>
              </a:spcBef>
              <a:spcAft>
                <a:spcPts val="0"/>
              </a:spcAft>
              <a:buNone/>
            </a:pPr>
            <a:r>
              <a:t/>
            </a:r>
            <a:endParaRPr/>
          </a:p>
          <a:p>
            <a:pPr indent="0" lvl="0" marL="0" marR="0" rtl="0" algn="l">
              <a:lnSpc>
                <a:spcPct val="104000"/>
              </a:lnSpc>
              <a:spcBef>
                <a:spcPts val="0"/>
              </a:spcBef>
              <a:spcAft>
                <a:spcPts val="0"/>
              </a:spcAft>
              <a:buNone/>
            </a:pPr>
            <a:r>
              <a:t/>
            </a:r>
            <a:endParaRPr/>
          </a:p>
          <a:p>
            <a:pPr indent="0" lvl="0" marL="0" marR="0" rtl="0" algn="l">
              <a:lnSpc>
                <a:spcPct val="104000"/>
              </a:lnSpc>
              <a:spcBef>
                <a:spcPts val="0"/>
              </a:spcBef>
              <a:spcAft>
                <a:spcPts val="0"/>
              </a:spcAft>
              <a:buSzPts val="1400"/>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35" name="Shape 235"/>
        <p:cNvGrpSpPr/>
        <p:nvPr/>
      </p:nvGrpSpPr>
      <p:grpSpPr>
        <a:xfrm>
          <a:off x="0" y="0"/>
          <a:ext cx="0" cy="0"/>
          <a:chOff x="0" y="0"/>
          <a:chExt cx="0" cy="0"/>
        </a:xfrm>
      </p:grpSpPr>
      <p:sp>
        <p:nvSpPr>
          <p:cNvPr id="236" name="Google Shape;236;p25"/>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Modelos: Clasificador RNN LSTM Bidireccional</a:t>
            </a:r>
            <a:br>
              <a:rPr lang="en-US"/>
            </a:br>
            <a:r>
              <a:rPr lang="en-US"/>
              <a:t>Tokenizada con bigramas</a:t>
            </a:r>
            <a:endParaRPr/>
          </a:p>
        </p:txBody>
      </p:sp>
      <p:sp>
        <p:nvSpPr>
          <p:cNvPr id="237" name="Google Shape;237;p25"/>
          <p:cNvSpPr txBox="1"/>
          <p:nvPr>
            <p:ph idx="1" type="body"/>
          </p:nvPr>
        </p:nvSpPr>
        <p:spPr>
          <a:xfrm>
            <a:off x="518750" y="1224099"/>
            <a:ext cx="9360000" cy="39996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   </a:t>
            </a:r>
            <a:r>
              <a:rPr lang="en-US"/>
              <a:t>		</a:t>
            </a:r>
            <a:r>
              <a:rPr b="0" lang="en-US">
                <a:latin typeface="Source Sans Pro"/>
                <a:ea typeface="Source Sans Pro"/>
                <a:cs typeface="Source Sans Pro"/>
                <a:sym typeface="Source Sans Pro"/>
              </a:rPr>
              <a:t>F1-score: 0.64</a:t>
            </a:r>
            <a:endParaRPr b="0">
              <a:latin typeface="Source Sans Pro"/>
              <a:ea typeface="Source Sans Pro"/>
              <a:cs typeface="Source Sans Pro"/>
              <a:sym typeface="Source Sans Pro"/>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0">
              <a:latin typeface="Source Sans Pro"/>
              <a:ea typeface="Source Sans Pro"/>
              <a:cs typeface="Source Sans Pro"/>
              <a:sym typeface="Source Sans Pro"/>
            </a:endParaRPr>
          </a:p>
        </p:txBody>
      </p:sp>
      <p:pic>
        <p:nvPicPr>
          <p:cNvPr id="238" name="Google Shape;238;p25"/>
          <p:cNvPicPr preferRelativeResize="0"/>
          <p:nvPr/>
        </p:nvPicPr>
        <p:blipFill>
          <a:blip r:embed="rId3">
            <a:alphaModFix/>
          </a:blip>
          <a:stretch>
            <a:fillRect/>
          </a:stretch>
        </p:blipFill>
        <p:spPr>
          <a:xfrm>
            <a:off x="4491425" y="1281325"/>
            <a:ext cx="2058274" cy="40781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2" name="Shape 242"/>
        <p:cNvGrpSpPr/>
        <p:nvPr/>
      </p:nvGrpSpPr>
      <p:grpSpPr>
        <a:xfrm>
          <a:off x="0" y="0"/>
          <a:ext cx="0" cy="0"/>
          <a:chOff x="0" y="0"/>
          <a:chExt cx="0" cy="0"/>
        </a:xfrm>
      </p:grpSpPr>
      <p:sp>
        <p:nvSpPr>
          <p:cNvPr id="243" name="Google Shape;243;p26"/>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Modelos: Clasificador BERT</a:t>
            </a:r>
            <a:endParaRPr/>
          </a:p>
        </p:txBody>
      </p:sp>
      <p:sp>
        <p:nvSpPr>
          <p:cNvPr id="244" name="Google Shape;244;p26"/>
          <p:cNvSpPr txBox="1"/>
          <p:nvPr>
            <p:ph idx="1" type="body"/>
          </p:nvPr>
        </p:nvSpPr>
        <p:spPr>
          <a:xfrm>
            <a:off x="2892303" y="1296625"/>
            <a:ext cx="6688200" cy="3779700"/>
          </a:xfrm>
          <a:prstGeom prst="rect">
            <a:avLst/>
          </a:prstGeom>
          <a:noFill/>
          <a:ln>
            <a:noFill/>
          </a:ln>
        </p:spPr>
        <p:txBody>
          <a:bodyPr anchorCtr="0" anchor="t" bIns="0" lIns="0" spcFirstLastPara="1" rIns="0" wrap="square" tIns="0">
            <a:noAutofit/>
          </a:bodyPr>
          <a:lstStyle/>
          <a:p>
            <a:pPr indent="-298450" lvl="0" marL="457200" marR="0" rtl="0" algn="l">
              <a:lnSpc>
                <a:spcPct val="104000"/>
              </a:lnSpc>
              <a:spcBef>
                <a:spcPts val="0"/>
              </a:spcBef>
              <a:spcAft>
                <a:spcPts val="0"/>
              </a:spcAft>
              <a:buSzPts val="1100"/>
              <a:buAutoNum type="arabicPeriod"/>
            </a:pPr>
            <a:r>
              <a:rPr lang="en-US" sz="1100"/>
              <a:t>Variables</a:t>
            </a:r>
            <a:endParaRPr sz="1100"/>
          </a:p>
          <a:p>
            <a:pPr indent="-298450" lvl="1" marL="914400" marR="0" rtl="0" algn="l">
              <a:lnSpc>
                <a:spcPct val="104000"/>
              </a:lnSpc>
              <a:spcBef>
                <a:spcPts val="0"/>
              </a:spcBef>
              <a:spcAft>
                <a:spcPts val="0"/>
              </a:spcAft>
              <a:buSzPts val="1100"/>
              <a:buChar char="○"/>
            </a:pPr>
            <a:r>
              <a:rPr lang="en-US" sz="1100"/>
              <a:t>Feature</a:t>
            </a:r>
            <a:r>
              <a:rPr lang="en-US" sz="1100"/>
              <a:t>: Es la variable input del modelo.</a:t>
            </a:r>
            <a:endParaRPr sz="1100"/>
          </a:p>
          <a:p>
            <a:pPr indent="-298450" lvl="2" marL="1371600" marR="0" rtl="0" algn="l">
              <a:lnSpc>
                <a:spcPct val="104000"/>
              </a:lnSpc>
              <a:spcBef>
                <a:spcPts val="0"/>
              </a:spcBef>
              <a:spcAft>
                <a:spcPts val="0"/>
              </a:spcAft>
              <a:buSzPts val="1100"/>
              <a:buChar char="■"/>
            </a:pPr>
            <a:r>
              <a:rPr lang="en-US" sz="1100"/>
              <a:t>Es una </a:t>
            </a:r>
            <a:r>
              <a:rPr lang="en-US" sz="1100"/>
              <a:t>concatenación</a:t>
            </a:r>
            <a:r>
              <a:rPr lang="en-US" sz="1100"/>
              <a:t> de variables.</a:t>
            </a:r>
            <a:endParaRPr sz="1100"/>
          </a:p>
          <a:p>
            <a:pPr indent="-298450" lvl="2" marL="1371600" marR="0" rtl="0" algn="l">
              <a:lnSpc>
                <a:spcPct val="104000"/>
              </a:lnSpc>
              <a:spcBef>
                <a:spcPts val="0"/>
              </a:spcBef>
              <a:spcAft>
                <a:spcPts val="0"/>
              </a:spcAft>
              <a:buSzPts val="1100"/>
              <a:buChar char="■"/>
            </a:pPr>
            <a:r>
              <a:rPr lang="en-US" sz="1100"/>
              <a:t>Género</a:t>
            </a:r>
            <a:r>
              <a:rPr lang="en-US" sz="1100"/>
              <a:t> y branch </a:t>
            </a:r>
            <a:r>
              <a:rPr lang="en-US" sz="1100"/>
              <a:t>aumentaron</a:t>
            </a:r>
            <a:r>
              <a:rPr lang="en-US" sz="1100"/>
              <a:t> el f1-score en un 10% y 1%. </a:t>
            </a:r>
            <a:endParaRPr sz="1100"/>
          </a:p>
          <a:p>
            <a:pPr indent="-298450" lvl="1" marL="914400" marR="0" rtl="0" algn="l">
              <a:lnSpc>
                <a:spcPct val="104000"/>
              </a:lnSpc>
              <a:spcBef>
                <a:spcPts val="0"/>
              </a:spcBef>
              <a:spcAft>
                <a:spcPts val="0"/>
              </a:spcAft>
              <a:buSzPts val="1100"/>
              <a:buChar char="○"/>
            </a:pPr>
            <a:r>
              <a:rPr lang="en-US" sz="1100"/>
              <a:t>Branch: Es la clase a predecir.</a:t>
            </a:r>
            <a:endParaRPr sz="1100"/>
          </a:p>
          <a:p>
            <a:pPr indent="-298450" lvl="0" marL="457200" marR="0" rtl="0" algn="l">
              <a:lnSpc>
                <a:spcPct val="104000"/>
              </a:lnSpc>
              <a:spcBef>
                <a:spcPts val="0"/>
              </a:spcBef>
              <a:spcAft>
                <a:spcPts val="0"/>
              </a:spcAft>
              <a:buSzPts val="1100"/>
              <a:buAutoNum type="arabicPeriod"/>
            </a:pPr>
            <a:r>
              <a:rPr lang="en-US" sz="1100">
                <a:latin typeface="Source Sans Pro"/>
                <a:ea typeface="Source Sans Pro"/>
                <a:cs typeface="Source Sans Pro"/>
                <a:sym typeface="Source Sans Pro"/>
              </a:rPr>
              <a:t>Sampling</a:t>
            </a:r>
            <a:r>
              <a:rPr b="0" lang="en-US" sz="1100">
                <a:latin typeface="Source Sans Pro"/>
                <a:ea typeface="Source Sans Pro"/>
                <a:cs typeface="Source Sans Pro"/>
                <a:sym typeface="Source Sans Pro"/>
              </a:rPr>
              <a:t>: Para balancear el dataset sampleamos las </a:t>
            </a:r>
            <a:r>
              <a:rPr b="0" lang="en-US" sz="1100">
                <a:latin typeface="Source Sans Pro"/>
                <a:ea typeface="Source Sans Pro"/>
                <a:cs typeface="Source Sans Pro"/>
                <a:sym typeface="Source Sans Pro"/>
              </a:rPr>
              <a:t>categorías</a:t>
            </a:r>
            <a:r>
              <a:rPr b="0" lang="en-US" sz="1100">
                <a:latin typeface="Source Sans Pro"/>
                <a:ea typeface="Source Sans Pro"/>
                <a:cs typeface="Source Sans Pro"/>
                <a:sym typeface="Source Sans Pro"/>
              </a:rPr>
              <a:t> por encima de 1129 productos (Decil 0.7).</a:t>
            </a:r>
            <a:endParaRPr b="0" sz="1100">
              <a:latin typeface="Source Sans Pro"/>
              <a:ea typeface="Source Sans Pro"/>
              <a:cs typeface="Source Sans Pro"/>
              <a:sym typeface="Source Sans Pro"/>
            </a:endParaRPr>
          </a:p>
          <a:p>
            <a:pPr indent="-298450" lvl="0" marL="457200" marR="0" rtl="0" algn="l">
              <a:lnSpc>
                <a:spcPct val="104000"/>
              </a:lnSpc>
              <a:spcBef>
                <a:spcPts val="0"/>
              </a:spcBef>
              <a:spcAft>
                <a:spcPts val="0"/>
              </a:spcAft>
              <a:buSzPts val="1100"/>
              <a:buFont typeface="Source Sans Pro"/>
              <a:buAutoNum type="arabicPeriod"/>
            </a:pPr>
            <a:r>
              <a:rPr lang="en-US" sz="1100">
                <a:latin typeface="Source Sans Pro"/>
                <a:ea typeface="Source Sans Pro"/>
                <a:cs typeface="Source Sans Pro"/>
                <a:sym typeface="Source Sans Pro"/>
              </a:rPr>
              <a:t>Tokenizer</a:t>
            </a:r>
            <a:endParaRPr sz="1100">
              <a:latin typeface="Source Sans Pro"/>
              <a:ea typeface="Source Sans Pro"/>
              <a:cs typeface="Source Sans Pro"/>
              <a:sym typeface="Source Sans Pro"/>
            </a:endParaRPr>
          </a:p>
          <a:p>
            <a:pPr indent="-298450" lvl="1" marL="914400" marR="0" rtl="0" algn="l">
              <a:lnSpc>
                <a:spcPct val="104000"/>
              </a:lnSpc>
              <a:spcBef>
                <a:spcPts val="0"/>
              </a:spcBef>
              <a:spcAft>
                <a:spcPts val="0"/>
              </a:spcAft>
              <a:buSzPts val="1100"/>
              <a:buFont typeface="Source Sans Pro"/>
              <a:buChar char="○"/>
            </a:pPr>
            <a:r>
              <a:rPr b="0" lang="en-US" sz="1100">
                <a:latin typeface="Source Sans Pro"/>
                <a:ea typeface="Source Sans Pro"/>
                <a:cs typeface="Source Sans Pro"/>
                <a:sym typeface="Source Sans Pro"/>
              </a:rPr>
              <a:t>Generamos las secuencias </a:t>
            </a:r>
            <a:r>
              <a:rPr lang="en-US" sz="1100"/>
              <a:t>con</a:t>
            </a:r>
            <a:r>
              <a:rPr b="0" lang="en-US" sz="1100">
                <a:latin typeface="Source Sans Pro"/>
                <a:ea typeface="Source Sans Pro"/>
                <a:cs typeface="Source Sans Pro"/>
                <a:sym typeface="Source Sans Pro"/>
              </a:rPr>
              <a:t> Bert Tokenizer.</a:t>
            </a:r>
            <a:endParaRPr sz="1100"/>
          </a:p>
          <a:p>
            <a:pPr indent="-298450" lvl="1" marL="914400" rtl="0" algn="l">
              <a:spcBef>
                <a:spcPts val="0"/>
              </a:spcBef>
              <a:spcAft>
                <a:spcPts val="0"/>
              </a:spcAft>
              <a:buSzPts val="1100"/>
              <a:buChar char="○"/>
            </a:pPr>
            <a:r>
              <a:rPr lang="en-US" sz="1100"/>
              <a:t>El tokenizer wrapea los tokens con CLS y SEP y completa con token PAD al máximo de secuencia definido (Max len: 39).</a:t>
            </a:r>
            <a:endParaRPr sz="1100"/>
          </a:p>
          <a:p>
            <a:pPr indent="-298450" lvl="1" marL="914400" rtl="0" algn="l">
              <a:spcBef>
                <a:spcPts val="0"/>
              </a:spcBef>
              <a:spcAft>
                <a:spcPts val="0"/>
              </a:spcAft>
              <a:buSzPts val="1100"/>
              <a:buChar char="○"/>
            </a:pPr>
            <a:r>
              <a:rPr lang="en-US" sz="1100"/>
              <a:t>Tamaño máximo de la secuencia de 512.</a:t>
            </a:r>
            <a:endParaRPr b="1" sz="1100"/>
          </a:p>
          <a:p>
            <a:pPr indent="-298450" lvl="0" marL="457200" rtl="0" algn="l">
              <a:spcBef>
                <a:spcPts val="0"/>
              </a:spcBef>
              <a:spcAft>
                <a:spcPts val="0"/>
              </a:spcAft>
              <a:buSzPts val="1100"/>
              <a:buFont typeface="Source Sans Pro"/>
              <a:buAutoNum type="arabicPeriod"/>
            </a:pPr>
            <a:r>
              <a:rPr lang="en-US" sz="1100">
                <a:latin typeface="Source Sans Pro"/>
                <a:ea typeface="Source Sans Pro"/>
                <a:cs typeface="Source Sans Pro"/>
                <a:sym typeface="Source Sans Pro"/>
              </a:rPr>
              <a:t>Encoder</a:t>
            </a:r>
            <a:r>
              <a:rPr b="0" lang="en-US" sz="1100">
                <a:latin typeface="Source Sans Pro"/>
                <a:ea typeface="Source Sans Pro"/>
                <a:cs typeface="Source Sans Pro"/>
                <a:sym typeface="Source Sans Pro"/>
              </a:rPr>
              <a:t>:  Probamos un Encoder BERT pre-entrenado con los siguientes pesos :</a:t>
            </a:r>
            <a:endParaRPr b="0" sz="1100">
              <a:latin typeface="Source Sans Pro"/>
              <a:ea typeface="Source Sans Pro"/>
              <a:cs typeface="Source Sans Pro"/>
              <a:sym typeface="Source Sans Pro"/>
            </a:endParaRPr>
          </a:p>
          <a:p>
            <a:pPr indent="-298450" lvl="2" marL="1371600" marR="0" rtl="0" algn="l">
              <a:lnSpc>
                <a:spcPct val="104000"/>
              </a:lnSpc>
              <a:spcBef>
                <a:spcPts val="0"/>
              </a:spcBef>
              <a:spcAft>
                <a:spcPts val="0"/>
              </a:spcAft>
              <a:buSzPts val="1100"/>
              <a:buFont typeface="Source Sans Pro"/>
              <a:buChar char="■"/>
            </a:pPr>
            <a:r>
              <a:rPr lang="en-US" sz="1100"/>
              <a:t>bert-base-cased (*)</a:t>
            </a:r>
            <a:endParaRPr sz="1100"/>
          </a:p>
          <a:p>
            <a:pPr indent="-298450" lvl="2" marL="1371600" marR="0" rtl="0" algn="l">
              <a:lnSpc>
                <a:spcPct val="104000"/>
              </a:lnSpc>
              <a:spcBef>
                <a:spcPts val="0"/>
              </a:spcBef>
              <a:spcAft>
                <a:spcPts val="0"/>
              </a:spcAft>
              <a:buSzPts val="1100"/>
              <a:buFont typeface="Source Sans Pro"/>
              <a:buChar char="■"/>
            </a:pPr>
            <a:r>
              <a:rPr lang="en-US" sz="1100"/>
              <a:t>bert-base-uncased (*)</a:t>
            </a:r>
            <a:endParaRPr sz="1100"/>
          </a:p>
          <a:p>
            <a:pPr indent="-298450" lvl="2" marL="1371600" marR="0" rtl="0" algn="l">
              <a:lnSpc>
                <a:spcPct val="104000"/>
              </a:lnSpc>
              <a:spcBef>
                <a:spcPts val="0"/>
              </a:spcBef>
              <a:spcAft>
                <a:spcPts val="0"/>
              </a:spcAft>
              <a:buSzPts val="1100"/>
              <a:buFont typeface="Source Sans Pro"/>
              <a:buChar char="■"/>
            </a:pPr>
            <a:r>
              <a:rPr lang="en-US" sz="1100"/>
              <a:t>distilbert-base-uncased</a:t>
            </a:r>
            <a:endParaRPr sz="1100"/>
          </a:p>
          <a:p>
            <a:pPr indent="-298450" lvl="0" marL="457200" marR="0" rtl="0" algn="l">
              <a:lnSpc>
                <a:spcPct val="104000"/>
              </a:lnSpc>
              <a:spcBef>
                <a:spcPts val="0"/>
              </a:spcBef>
              <a:spcAft>
                <a:spcPts val="0"/>
              </a:spcAft>
              <a:buSzPts val="1100"/>
              <a:buFont typeface="Source Sans Pro"/>
              <a:buAutoNum type="arabicPeriod"/>
            </a:pPr>
            <a:r>
              <a:rPr lang="en-US" sz="1100">
                <a:latin typeface="Source Sans Pro"/>
                <a:ea typeface="Source Sans Pro"/>
                <a:cs typeface="Source Sans Pro"/>
                <a:sym typeface="Source Sans Pro"/>
              </a:rPr>
              <a:t>MLP</a:t>
            </a:r>
            <a:endParaRPr sz="1100">
              <a:latin typeface="Source Sans Pro"/>
              <a:ea typeface="Source Sans Pro"/>
              <a:cs typeface="Source Sans Pro"/>
              <a:sym typeface="Source Sans Pro"/>
            </a:endParaRPr>
          </a:p>
          <a:p>
            <a:pPr indent="-298450" lvl="1" marL="914400" marR="0" rtl="0" algn="l">
              <a:lnSpc>
                <a:spcPct val="104000"/>
              </a:lnSpc>
              <a:spcBef>
                <a:spcPts val="0"/>
              </a:spcBef>
              <a:spcAft>
                <a:spcPts val="0"/>
              </a:spcAft>
              <a:buSzPts val="1100"/>
              <a:buFont typeface="Source Sans Pro"/>
              <a:buChar char="○"/>
            </a:pPr>
            <a:r>
              <a:rPr lang="en-US" sz="1100"/>
              <a:t>Tomamos </a:t>
            </a:r>
            <a:r>
              <a:rPr b="0" lang="en-US" sz="1100">
                <a:latin typeface="Source Sans Pro"/>
                <a:ea typeface="Source Sans Pro"/>
                <a:cs typeface="Source Sans Pro"/>
                <a:sym typeface="Source Sans Pro"/>
              </a:rPr>
              <a:t>el embedding de la salida correspondiente al token CLS.</a:t>
            </a:r>
            <a:endParaRPr b="0" sz="1100">
              <a:latin typeface="Source Sans Pro"/>
              <a:ea typeface="Source Sans Pro"/>
              <a:cs typeface="Source Sans Pro"/>
              <a:sym typeface="Source Sans Pro"/>
            </a:endParaRPr>
          </a:p>
          <a:p>
            <a:pPr indent="-298450" lvl="1" marL="914400" marR="0" rtl="0" algn="l">
              <a:lnSpc>
                <a:spcPct val="104000"/>
              </a:lnSpc>
              <a:spcBef>
                <a:spcPts val="0"/>
              </a:spcBef>
              <a:spcAft>
                <a:spcPts val="0"/>
              </a:spcAft>
              <a:buSzPts val="1100"/>
              <a:buFont typeface="Source Sans Pro"/>
              <a:buChar char="○"/>
            </a:pPr>
            <a:r>
              <a:rPr lang="en-US" sz="1100"/>
              <a:t>E</a:t>
            </a:r>
            <a:r>
              <a:rPr b="0" lang="en-US" sz="1100">
                <a:latin typeface="Source Sans Pro"/>
                <a:ea typeface="Source Sans Pro"/>
                <a:cs typeface="Source Sans Pro"/>
                <a:sym typeface="Source Sans Pro"/>
              </a:rPr>
              <a:t>mbedding de 768 dimensiones (en el caso del modelo </a:t>
            </a:r>
            <a:r>
              <a:rPr lang="en-US" sz="1100"/>
              <a:t>de  estos modelos</a:t>
            </a:r>
            <a:r>
              <a:rPr b="0" lang="en-US" sz="1100">
                <a:latin typeface="Source Sans Pro"/>
                <a:ea typeface="Source Sans Pro"/>
                <a:cs typeface="Source Sans Pro"/>
                <a:sym typeface="Source Sans Pro"/>
              </a:rPr>
              <a:t>)</a:t>
            </a:r>
            <a:r>
              <a:rPr lang="en-US" sz="1100"/>
              <a:t>.</a:t>
            </a:r>
            <a:endParaRPr sz="1100"/>
          </a:p>
          <a:p>
            <a:pPr indent="-298450" lvl="1" marL="914400" marR="0" rtl="0" algn="l">
              <a:lnSpc>
                <a:spcPct val="104000"/>
              </a:lnSpc>
              <a:spcBef>
                <a:spcPts val="0"/>
              </a:spcBef>
              <a:spcAft>
                <a:spcPts val="0"/>
              </a:spcAft>
              <a:buSzPts val="1100"/>
              <a:buChar char="○"/>
            </a:pPr>
            <a:r>
              <a:rPr lang="en-US" sz="1100"/>
              <a:t>Este embedding es la entrada de una red MPL (Capa densa).</a:t>
            </a:r>
            <a:endParaRPr sz="1100"/>
          </a:p>
          <a:p>
            <a:pPr indent="-298450" lvl="1" marL="914400" marR="0" rtl="0" algn="l">
              <a:lnSpc>
                <a:spcPct val="104000"/>
              </a:lnSpc>
              <a:spcBef>
                <a:spcPts val="0"/>
              </a:spcBef>
              <a:spcAft>
                <a:spcPts val="0"/>
              </a:spcAft>
              <a:buSzPts val="1100"/>
              <a:buChar char="○"/>
            </a:pPr>
            <a:r>
              <a:rPr b="0" lang="en-US" sz="1100">
                <a:latin typeface="Source Sans Pro"/>
                <a:ea typeface="Source Sans Pro"/>
                <a:cs typeface="Source Sans Pro"/>
                <a:sym typeface="Source Sans Pro"/>
              </a:rPr>
              <a:t>La salida de la MLP pasa por una Softmax con igual </a:t>
            </a:r>
            <a:r>
              <a:rPr b="0" lang="en-US" sz="1100">
                <a:latin typeface="Source Sans Pro"/>
                <a:ea typeface="Source Sans Pro"/>
                <a:cs typeface="Source Sans Pro"/>
                <a:sym typeface="Source Sans Pro"/>
              </a:rPr>
              <a:t>número</a:t>
            </a:r>
            <a:r>
              <a:rPr b="0" lang="en-US" sz="1100">
                <a:latin typeface="Source Sans Pro"/>
                <a:ea typeface="Source Sans Pro"/>
                <a:cs typeface="Source Sans Pro"/>
                <a:sym typeface="Source Sans Pro"/>
              </a:rPr>
              <a:t> de </a:t>
            </a:r>
            <a:r>
              <a:rPr b="0" lang="en-US" sz="1100">
                <a:latin typeface="Source Sans Pro"/>
                <a:ea typeface="Source Sans Pro"/>
                <a:cs typeface="Source Sans Pro"/>
                <a:sym typeface="Source Sans Pro"/>
              </a:rPr>
              <a:t>salidas</a:t>
            </a:r>
            <a:r>
              <a:rPr b="0" lang="en-US" sz="1100">
                <a:latin typeface="Source Sans Pro"/>
                <a:ea typeface="Source Sans Pro"/>
                <a:cs typeface="Source Sans Pro"/>
                <a:sym typeface="Source Sans Pro"/>
              </a:rPr>
              <a:t> que clases(branch) en nuestro dataset.</a:t>
            </a:r>
            <a:endParaRPr b="0" sz="1100">
              <a:latin typeface="Source Sans Pro"/>
              <a:ea typeface="Source Sans Pro"/>
              <a:cs typeface="Source Sans Pro"/>
              <a:sym typeface="Source Sans Pro"/>
            </a:endParaRPr>
          </a:p>
          <a:p>
            <a:pPr indent="0" lvl="0" marL="0" marR="0" rtl="0" algn="l">
              <a:lnSpc>
                <a:spcPct val="104000"/>
              </a:lnSpc>
              <a:spcBef>
                <a:spcPts val="0"/>
              </a:spcBef>
              <a:spcAft>
                <a:spcPts val="0"/>
              </a:spcAft>
              <a:buNone/>
            </a:pPr>
            <a:r>
              <a:t/>
            </a:r>
            <a:endParaRPr/>
          </a:p>
          <a:p>
            <a:pPr indent="0" lvl="0" marL="0" marR="0" rtl="0" algn="l">
              <a:lnSpc>
                <a:spcPct val="104000"/>
              </a:lnSpc>
              <a:spcBef>
                <a:spcPts val="0"/>
              </a:spcBef>
              <a:spcAft>
                <a:spcPts val="0"/>
              </a:spcAft>
              <a:buSzPts val="1400"/>
              <a:buNone/>
            </a:pPr>
            <a:r>
              <a:t/>
            </a:r>
            <a:endParaRPr/>
          </a:p>
        </p:txBody>
      </p:sp>
      <p:pic>
        <p:nvPicPr>
          <p:cNvPr id="245" name="Google Shape;245;p26"/>
          <p:cNvPicPr preferRelativeResize="0"/>
          <p:nvPr/>
        </p:nvPicPr>
        <p:blipFill rotWithShape="1">
          <a:blip r:embed="rId3">
            <a:alphaModFix/>
          </a:blip>
          <a:srcRect b="0" l="0" r="0" t="0"/>
          <a:stretch/>
        </p:blipFill>
        <p:spPr>
          <a:xfrm>
            <a:off x="9043125" y="4818288"/>
            <a:ext cx="1021149" cy="574875"/>
          </a:xfrm>
          <a:prstGeom prst="rect">
            <a:avLst/>
          </a:prstGeom>
          <a:noFill/>
          <a:ln>
            <a:noFill/>
          </a:ln>
        </p:spPr>
      </p:pic>
      <p:pic>
        <p:nvPicPr>
          <p:cNvPr id="246" name="Google Shape;246;p26"/>
          <p:cNvPicPr preferRelativeResize="0"/>
          <p:nvPr/>
        </p:nvPicPr>
        <p:blipFill rotWithShape="1">
          <a:blip r:embed="rId4">
            <a:alphaModFix/>
          </a:blip>
          <a:srcRect b="0" l="0" r="0" t="0"/>
          <a:stretch/>
        </p:blipFill>
        <p:spPr>
          <a:xfrm>
            <a:off x="8814674" y="5014411"/>
            <a:ext cx="197150" cy="182625"/>
          </a:xfrm>
          <a:prstGeom prst="rect">
            <a:avLst/>
          </a:prstGeom>
          <a:noFill/>
          <a:ln>
            <a:noFill/>
          </a:ln>
        </p:spPr>
      </p:pic>
      <p:pic>
        <p:nvPicPr>
          <p:cNvPr id="247" name="Google Shape;247;p26"/>
          <p:cNvPicPr preferRelativeResize="0"/>
          <p:nvPr/>
        </p:nvPicPr>
        <p:blipFill>
          <a:blip r:embed="rId5">
            <a:alphaModFix/>
          </a:blip>
          <a:stretch>
            <a:fillRect/>
          </a:stretch>
        </p:blipFill>
        <p:spPr>
          <a:xfrm>
            <a:off x="77902" y="1280800"/>
            <a:ext cx="2722474" cy="4041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51" name="Shape 251"/>
        <p:cNvGrpSpPr/>
        <p:nvPr/>
      </p:nvGrpSpPr>
      <p:grpSpPr>
        <a:xfrm>
          <a:off x="0" y="0"/>
          <a:ext cx="0" cy="0"/>
          <a:chOff x="0" y="0"/>
          <a:chExt cx="0" cy="0"/>
        </a:xfrm>
      </p:grpSpPr>
      <p:sp>
        <p:nvSpPr>
          <p:cNvPr id="252" name="Google Shape;252;p27"/>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Clr>
                <a:schemeClr val="lt1"/>
              </a:buClr>
              <a:buSzPts val="2700"/>
              <a:buFont typeface="Source Sans Pro Black"/>
              <a:buNone/>
            </a:pPr>
            <a:r>
              <a:rPr lang="en-US">
                <a:solidFill>
                  <a:schemeClr val="lt1"/>
                </a:solidFill>
              </a:rPr>
              <a:t>Modelos: Clasificador BERT</a:t>
            </a:r>
            <a:endParaRPr/>
          </a:p>
        </p:txBody>
      </p:sp>
      <p:sp>
        <p:nvSpPr>
          <p:cNvPr id="253" name="Google Shape;253;p27"/>
          <p:cNvSpPr txBox="1"/>
          <p:nvPr>
            <p:ph idx="1" type="body"/>
          </p:nvPr>
        </p:nvSpPr>
        <p:spPr>
          <a:xfrm>
            <a:off x="360362" y="1484312"/>
            <a:ext cx="9360000" cy="3779700"/>
          </a:xfrm>
          <a:prstGeom prst="rect">
            <a:avLst/>
          </a:prstGeom>
          <a:noFill/>
          <a:ln>
            <a:noFill/>
          </a:ln>
        </p:spPr>
        <p:txBody>
          <a:bodyPr anchorCtr="0" anchor="t" bIns="0" lIns="0" spcFirstLastPara="1" rIns="0" wrap="square" tIns="0">
            <a:noAutofit/>
          </a:bodyPr>
          <a:lstStyle/>
          <a:p>
            <a:pPr indent="0" lvl="0" marL="0" marR="0" rtl="0" algn="l">
              <a:lnSpc>
                <a:spcPct val="104000"/>
              </a:lnSpc>
              <a:spcBef>
                <a:spcPts val="0"/>
              </a:spcBef>
              <a:spcAft>
                <a:spcPts val="0"/>
              </a:spcAft>
              <a:buNone/>
            </a:pPr>
            <a:r>
              <a:rPr lang="en-US" sz="1500"/>
              <a:t>Métricas (avg)</a:t>
            </a:r>
            <a:r>
              <a:rPr lang="en-US" sz="1500"/>
              <a:t> </a:t>
            </a:r>
            <a:endParaRPr sz="1500"/>
          </a:p>
          <a:p>
            <a:pPr indent="0" lvl="0" marL="0" marR="0" rtl="0" algn="l">
              <a:lnSpc>
                <a:spcPct val="104000"/>
              </a:lnSpc>
              <a:spcBef>
                <a:spcPts val="0"/>
              </a:spcBef>
              <a:spcAft>
                <a:spcPts val="0"/>
              </a:spcAft>
              <a:buNone/>
            </a:pPr>
            <a:r>
              <a:t/>
            </a:r>
            <a:endParaRPr sz="1500"/>
          </a:p>
          <a:p>
            <a:pPr indent="0" lvl="0" marL="0" marR="0" rtl="0" algn="l">
              <a:lnSpc>
                <a:spcPct val="104000"/>
              </a:lnSpc>
              <a:spcBef>
                <a:spcPts val="0"/>
              </a:spcBef>
              <a:spcAft>
                <a:spcPts val="0"/>
              </a:spcAft>
              <a:buNone/>
            </a:pPr>
            <a:r>
              <a:t/>
            </a:r>
            <a:endParaRPr sz="1500"/>
          </a:p>
          <a:p>
            <a:pPr indent="0" lvl="0" marL="0" marR="0" rtl="0" algn="l">
              <a:lnSpc>
                <a:spcPct val="104000"/>
              </a:lnSpc>
              <a:spcBef>
                <a:spcPts val="0"/>
              </a:spcBef>
              <a:spcAft>
                <a:spcPts val="0"/>
              </a:spcAft>
              <a:buNone/>
            </a:pPr>
            <a:r>
              <a:t/>
            </a:r>
            <a:endParaRPr sz="1500"/>
          </a:p>
          <a:p>
            <a:pPr indent="0" lvl="0" marL="0" marR="0" rtl="0" algn="l">
              <a:lnSpc>
                <a:spcPct val="104000"/>
              </a:lnSpc>
              <a:spcBef>
                <a:spcPts val="0"/>
              </a:spcBef>
              <a:spcAft>
                <a:spcPts val="0"/>
              </a:spcAft>
              <a:buNone/>
            </a:pPr>
            <a:r>
              <a:t/>
            </a:r>
            <a:endParaRPr sz="1500"/>
          </a:p>
          <a:p>
            <a:pPr indent="0" lvl="0" marL="0" marR="0" rtl="0" algn="l">
              <a:lnSpc>
                <a:spcPct val="104000"/>
              </a:lnSpc>
              <a:spcBef>
                <a:spcPts val="0"/>
              </a:spcBef>
              <a:spcAft>
                <a:spcPts val="0"/>
              </a:spcAft>
              <a:buNone/>
            </a:pPr>
            <a:r>
              <a:t/>
            </a:r>
            <a:endParaRPr sz="1500"/>
          </a:p>
          <a:p>
            <a:pPr indent="0" lvl="0" marL="0" marR="0" rtl="0" algn="l">
              <a:lnSpc>
                <a:spcPct val="104000"/>
              </a:lnSpc>
              <a:spcBef>
                <a:spcPts val="0"/>
              </a:spcBef>
              <a:spcAft>
                <a:spcPts val="0"/>
              </a:spcAft>
              <a:buNone/>
            </a:pPr>
            <a:r>
              <a:t/>
            </a:r>
            <a:endParaRPr sz="1500"/>
          </a:p>
          <a:p>
            <a:pPr indent="0" lvl="0" marL="0" marR="0" rtl="0" algn="l">
              <a:lnSpc>
                <a:spcPct val="104000"/>
              </a:lnSpc>
              <a:spcBef>
                <a:spcPts val="0"/>
              </a:spcBef>
              <a:spcAft>
                <a:spcPts val="0"/>
              </a:spcAft>
              <a:buNone/>
            </a:pPr>
            <a:r>
              <a:t/>
            </a:r>
            <a:endParaRPr sz="1500"/>
          </a:p>
          <a:p>
            <a:pPr indent="0" lvl="0" marL="0" marR="0" rtl="0" algn="l">
              <a:lnSpc>
                <a:spcPct val="104000"/>
              </a:lnSpc>
              <a:spcBef>
                <a:spcPts val="0"/>
              </a:spcBef>
              <a:spcAft>
                <a:spcPts val="0"/>
              </a:spcAft>
              <a:buNone/>
            </a:pPr>
            <a:r>
              <a:t/>
            </a:r>
            <a:endParaRPr sz="1500"/>
          </a:p>
          <a:p>
            <a:pPr indent="0" lvl="0" marL="0" marR="0" rtl="0" algn="l">
              <a:lnSpc>
                <a:spcPct val="104000"/>
              </a:lnSpc>
              <a:spcBef>
                <a:spcPts val="0"/>
              </a:spcBef>
              <a:spcAft>
                <a:spcPts val="0"/>
              </a:spcAft>
              <a:buNone/>
            </a:pPr>
            <a:r>
              <a:t/>
            </a:r>
            <a:endParaRPr sz="1500"/>
          </a:p>
          <a:p>
            <a:pPr indent="0" lvl="0" marL="0" marR="0" rtl="0" algn="l">
              <a:lnSpc>
                <a:spcPct val="104000"/>
              </a:lnSpc>
              <a:spcBef>
                <a:spcPts val="0"/>
              </a:spcBef>
              <a:spcAft>
                <a:spcPts val="0"/>
              </a:spcAft>
              <a:buNone/>
            </a:pPr>
            <a:r>
              <a:t/>
            </a:r>
            <a:endParaRPr sz="1500"/>
          </a:p>
        </p:txBody>
      </p:sp>
      <p:graphicFrame>
        <p:nvGraphicFramePr>
          <p:cNvPr id="254" name="Google Shape;254;p27"/>
          <p:cNvGraphicFramePr/>
          <p:nvPr/>
        </p:nvGraphicFramePr>
        <p:xfrm>
          <a:off x="2270225" y="2341350"/>
          <a:ext cx="3000000" cy="3000000"/>
        </p:xfrm>
        <a:graphic>
          <a:graphicData uri="http://schemas.openxmlformats.org/drawingml/2006/table">
            <a:tbl>
              <a:tblPr>
                <a:noFill/>
                <a:tableStyleId>{D2389D27-AEF7-4EDB-B3D4-5C7C037F51C1}</a:tableStyleId>
              </a:tblPr>
              <a:tblGrid>
                <a:gridCol w="1491225"/>
                <a:gridCol w="1049300"/>
                <a:gridCol w="791700"/>
                <a:gridCol w="950300"/>
                <a:gridCol w="1003125"/>
              </a:tblGrid>
              <a:tr h="385150">
                <a:tc>
                  <a:txBody>
                    <a:bodyPr/>
                    <a:lstStyle/>
                    <a:p>
                      <a:pPr indent="0" lvl="0" marL="0" rtl="0" algn="l">
                        <a:spcBef>
                          <a:spcPts val="0"/>
                        </a:spcBef>
                        <a:spcAft>
                          <a:spcPts val="0"/>
                        </a:spcAft>
                        <a:buNone/>
                      </a:pPr>
                      <a:r>
                        <a:rPr b="1" lang="en-US">
                          <a:solidFill>
                            <a:srgbClr val="F8F9FA"/>
                          </a:solidFill>
                          <a:highlight>
                            <a:srgbClr val="2C3E50"/>
                          </a:highlight>
                        </a:rPr>
                        <a:t>Por Nivel</a:t>
                      </a:r>
                      <a:endParaRPr b="1">
                        <a:solidFill>
                          <a:srgbClr val="F8F9FA"/>
                        </a:solidFill>
                        <a:highlight>
                          <a:srgbClr val="2C3E50"/>
                        </a:highlight>
                      </a:endParaRPr>
                    </a:p>
                  </a:txBody>
                  <a:tcPr marT="91425" marB="91425" marR="91425" marL="91425">
                    <a:solidFill>
                      <a:srgbClr val="2C3E50"/>
                    </a:solidFill>
                  </a:tcPr>
                </a:tc>
                <a:tc>
                  <a:txBody>
                    <a:bodyPr/>
                    <a:lstStyle/>
                    <a:p>
                      <a:pPr indent="0" lvl="0" marL="0" rtl="0" algn="l">
                        <a:spcBef>
                          <a:spcPts val="0"/>
                        </a:spcBef>
                        <a:spcAft>
                          <a:spcPts val="0"/>
                        </a:spcAft>
                        <a:buNone/>
                      </a:pPr>
                      <a:r>
                        <a:rPr b="1" lang="en-US">
                          <a:solidFill>
                            <a:srgbClr val="F8F9FA"/>
                          </a:solidFill>
                          <a:highlight>
                            <a:srgbClr val="2C3E50"/>
                          </a:highlight>
                        </a:rPr>
                        <a:t>Precision</a:t>
                      </a:r>
                      <a:endParaRPr b="1">
                        <a:solidFill>
                          <a:srgbClr val="F8F9FA"/>
                        </a:solidFill>
                        <a:highlight>
                          <a:srgbClr val="2C3E50"/>
                        </a:highlight>
                      </a:endParaRPr>
                    </a:p>
                  </a:txBody>
                  <a:tcPr marT="91425" marB="91425" marR="91425" marL="91425">
                    <a:solidFill>
                      <a:srgbClr val="2C3E50"/>
                    </a:solidFill>
                  </a:tcPr>
                </a:tc>
                <a:tc>
                  <a:txBody>
                    <a:bodyPr/>
                    <a:lstStyle/>
                    <a:p>
                      <a:pPr indent="0" lvl="0" marL="0" rtl="0" algn="l">
                        <a:spcBef>
                          <a:spcPts val="0"/>
                        </a:spcBef>
                        <a:spcAft>
                          <a:spcPts val="0"/>
                        </a:spcAft>
                        <a:buNone/>
                      </a:pPr>
                      <a:r>
                        <a:rPr b="1" lang="en-US">
                          <a:solidFill>
                            <a:srgbClr val="F8F9FA"/>
                          </a:solidFill>
                          <a:highlight>
                            <a:srgbClr val="2C3E50"/>
                          </a:highlight>
                        </a:rPr>
                        <a:t>Recall</a:t>
                      </a:r>
                      <a:endParaRPr b="1">
                        <a:solidFill>
                          <a:srgbClr val="F8F9FA"/>
                        </a:solidFill>
                        <a:highlight>
                          <a:srgbClr val="2C3E50"/>
                        </a:highlight>
                      </a:endParaRPr>
                    </a:p>
                  </a:txBody>
                  <a:tcPr marT="91425" marB="91425" marR="91425" marL="91425">
                    <a:solidFill>
                      <a:srgbClr val="2C3E50"/>
                    </a:solidFill>
                  </a:tcPr>
                </a:tc>
                <a:tc>
                  <a:txBody>
                    <a:bodyPr/>
                    <a:lstStyle/>
                    <a:p>
                      <a:pPr indent="0" lvl="0" marL="0" rtl="0" algn="l">
                        <a:spcBef>
                          <a:spcPts val="0"/>
                        </a:spcBef>
                        <a:spcAft>
                          <a:spcPts val="0"/>
                        </a:spcAft>
                        <a:buNone/>
                      </a:pPr>
                      <a:r>
                        <a:rPr b="1" lang="en-US">
                          <a:solidFill>
                            <a:srgbClr val="F8F9FA"/>
                          </a:solidFill>
                          <a:highlight>
                            <a:srgbClr val="2C3E50"/>
                          </a:highlight>
                        </a:rPr>
                        <a:t>F</a:t>
                      </a:r>
                      <a:r>
                        <a:rPr b="1" lang="en-US">
                          <a:solidFill>
                            <a:srgbClr val="F8F9FA"/>
                          </a:solidFill>
                          <a:highlight>
                            <a:srgbClr val="2C3E50"/>
                          </a:highlight>
                        </a:rPr>
                        <a:t>1-Score</a:t>
                      </a:r>
                      <a:endParaRPr b="1">
                        <a:solidFill>
                          <a:srgbClr val="F8F9FA"/>
                        </a:solidFill>
                        <a:highlight>
                          <a:srgbClr val="2C3E50"/>
                        </a:highlight>
                      </a:endParaRPr>
                    </a:p>
                  </a:txBody>
                  <a:tcPr marT="91425" marB="91425" marR="91425" marL="91425">
                    <a:solidFill>
                      <a:srgbClr val="2C3E50"/>
                    </a:solidFill>
                  </a:tcPr>
                </a:tc>
                <a:tc>
                  <a:txBody>
                    <a:bodyPr/>
                    <a:lstStyle/>
                    <a:p>
                      <a:pPr indent="0" lvl="0" marL="0" rtl="0" algn="l">
                        <a:spcBef>
                          <a:spcPts val="0"/>
                        </a:spcBef>
                        <a:spcAft>
                          <a:spcPts val="0"/>
                        </a:spcAft>
                        <a:buNone/>
                      </a:pPr>
                      <a:r>
                        <a:rPr b="1" lang="en-US">
                          <a:solidFill>
                            <a:srgbClr val="F8F9FA"/>
                          </a:solidFill>
                          <a:highlight>
                            <a:srgbClr val="2C3E50"/>
                          </a:highlight>
                        </a:rPr>
                        <a:t>Accuracy</a:t>
                      </a:r>
                      <a:endParaRPr b="1">
                        <a:solidFill>
                          <a:srgbClr val="F8F9FA"/>
                        </a:solidFill>
                        <a:highlight>
                          <a:srgbClr val="2C3E50"/>
                        </a:highlight>
                      </a:endParaRPr>
                    </a:p>
                  </a:txBody>
                  <a:tcPr marT="91425" marB="91425" marR="91425" marL="91425">
                    <a:solidFill>
                      <a:srgbClr val="2C3E50"/>
                    </a:solidFill>
                  </a:tcPr>
                </a:tc>
              </a:tr>
              <a:tr h="396200">
                <a:tc>
                  <a:txBody>
                    <a:bodyPr/>
                    <a:lstStyle/>
                    <a:p>
                      <a:pPr indent="0" lvl="0" marL="0" rtl="0" algn="l">
                        <a:spcBef>
                          <a:spcPts val="0"/>
                        </a:spcBef>
                        <a:spcAft>
                          <a:spcPts val="0"/>
                        </a:spcAft>
                        <a:buNone/>
                      </a:pPr>
                      <a:r>
                        <a:rPr lang="en-US"/>
                        <a:t>Familia</a:t>
                      </a:r>
                      <a:endParaRPr/>
                    </a:p>
                  </a:txBody>
                  <a:tcPr marT="91425" marB="91425" marR="91425" marL="91425"/>
                </a:tc>
                <a:tc>
                  <a:txBody>
                    <a:bodyPr/>
                    <a:lstStyle/>
                    <a:p>
                      <a:pPr indent="0" lvl="0" marL="0" rtl="0" algn="r">
                        <a:spcBef>
                          <a:spcPts val="0"/>
                        </a:spcBef>
                        <a:spcAft>
                          <a:spcPts val="0"/>
                        </a:spcAft>
                        <a:buNone/>
                      </a:pPr>
                      <a:r>
                        <a:rPr lang="en-US"/>
                        <a:t>0.85</a:t>
                      </a:r>
                      <a:endParaRPr/>
                    </a:p>
                  </a:txBody>
                  <a:tcPr marT="91425" marB="91425" marR="91425" marL="91425"/>
                </a:tc>
                <a:tc>
                  <a:txBody>
                    <a:bodyPr/>
                    <a:lstStyle/>
                    <a:p>
                      <a:pPr indent="0" lvl="0" marL="0" rtl="0" algn="r">
                        <a:spcBef>
                          <a:spcPts val="0"/>
                        </a:spcBef>
                        <a:spcAft>
                          <a:spcPts val="0"/>
                        </a:spcAft>
                        <a:buNone/>
                      </a:pPr>
                      <a:r>
                        <a:rPr lang="en-US"/>
                        <a:t>0.88</a:t>
                      </a:r>
                      <a:endParaRPr/>
                    </a:p>
                  </a:txBody>
                  <a:tcPr marT="91425" marB="91425" marR="91425" marL="91425"/>
                </a:tc>
                <a:tc>
                  <a:txBody>
                    <a:bodyPr/>
                    <a:lstStyle/>
                    <a:p>
                      <a:pPr indent="0" lvl="0" marL="0" rtl="0" algn="r">
                        <a:spcBef>
                          <a:spcPts val="0"/>
                        </a:spcBef>
                        <a:spcAft>
                          <a:spcPts val="0"/>
                        </a:spcAft>
                        <a:buNone/>
                      </a:pPr>
                      <a:r>
                        <a:rPr b="1" lang="en-US"/>
                        <a:t>0.86</a:t>
                      </a:r>
                      <a:endParaRPr b="1"/>
                    </a:p>
                  </a:txBody>
                  <a:tcPr marT="91425" marB="91425" marR="91425" marL="91425"/>
                </a:tc>
                <a:tc>
                  <a:txBody>
                    <a:bodyPr/>
                    <a:lstStyle/>
                    <a:p>
                      <a:pPr indent="0" lvl="0" marL="0" rtl="0" algn="r">
                        <a:spcBef>
                          <a:spcPts val="0"/>
                        </a:spcBef>
                        <a:spcAft>
                          <a:spcPts val="0"/>
                        </a:spcAft>
                        <a:buNone/>
                      </a:pPr>
                      <a:r>
                        <a:rPr lang="en-US"/>
                        <a:t>0.99</a:t>
                      </a:r>
                      <a:endParaRPr/>
                    </a:p>
                  </a:txBody>
                  <a:tcPr marT="91425" marB="91425" marR="91425" marL="91425"/>
                </a:tc>
              </a:tr>
              <a:tr h="385125">
                <a:tc>
                  <a:txBody>
                    <a:bodyPr/>
                    <a:lstStyle/>
                    <a:p>
                      <a:pPr indent="0" lvl="0" marL="0" rtl="0" algn="l">
                        <a:spcBef>
                          <a:spcPts val="0"/>
                        </a:spcBef>
                        <a:spcAft>
                          <a:spcPts val="0"/>
                        </a:spcAft>
                        <a:buNone/>
                      </a:pPr>
                      <a:r>
                        <a:rPr lang="en-US">
                          <a:solidFill>
                            <a:schemeClr val="dk1"/>
                          </a:solidFill>
                        </a:rPr>
                        <a:t>Categoria</a:t>
                      </a:r>
                      <a:endParaRPr/>
                    </a:p>
                  </a:txBody>
                  <a:tcPr marT="91425" marB="91425" marR="91425" marL="91425"/>
                </a:tc>
                <a:tc>
                  <a:txBody>
                    <a:bodyPr/>
                    <a:lstStyle/>
                    <a:p>
                      <a:pPr indent="0" lvl="0" marL="0" rtl="0" algn="r">
                        <a:spcBef>
                          <a:spcPts val="0"/>
                        </a:spcBef>
                        <a:spcAft>
                          <a:spcPts val="0"/>
                        </a:spcAft>
                        <a:buNone/>
                      </a:pPr>
                      <a:r>
                        <a:rPr lang="en-US"/>
                        <a:t>0.84</a:t>
                      </a:r>
                      <a:endParaRPr/>
                    </a:p>
                  </a:txBody>
                  <a:tcPr marT="91425" marB="91425" marR="91425" marL="91425"/>
                </a:tc>
                <a:tc>
                  <a:txBody>
                    <a:bodyPr/>
                    <a:lstStyle/>
                    <a:p>
                      <a:pPr indent="0" lvl="0" marL="0" rtl="0" algn="r">
                        <a:spcBef>
                          <a:spcPts val="0"/>
                        </a:spcBef>
                        <a:spcAft>
                          <a:spcPts val="0"/>
                        </a:spcAft>
                        <a:buNone/>
                      </a:pPr>
                      <a:r>
                        <a:rPr lang="en-US"/>
                        <a:t>0.86</a:t>
                      </a:r>
                      <a:endParaRPr/>
                    </a:p>
                  </a:txBody>
                  <a:tcPr marT="91425" marB="91425" marR="91425" marL="91425"/>
                </a:tc>
                <a:tc>
                  <a:txBody>
                    <a:bodyPr/>
                    <a:lstStyle/>
                    <a:p>
                      <a:pPr indent="0" lvl="0" marL="0" rtl="0" algn="r">
                        <a:spcBef>
                          <a:spcPts val="0"/>
                        </a:spcBef>
                        <a:spcAft>
                          <a:spcPts val="0"/>
                        </a:spcAft>
                        <a:buNone/>
                      </a:pPr>
                      <a:r>
                        <a:rPr b="1" lang="en-US"/>
                        <a:t>0.84</a:t>
                      </a:r>
                      <a:endParaRPr b="1"/>
                    </a:p>
                  </a:txBody>
                  <a:tcPr marT="91425" marB="91425" marR="91425" marL="91425"/>
                </a:tc>
                <a:tc>
                  <a:txBody>
                    <a:bodyPr/>
                    <a:lstStyle/>
                    <a:p>
                      <a:pPr indent="0" lvl="0" marL="0" rtl="0" algn="r">
                        <a:spcBef>
                          <a:spcPts val="0"/>
                        </a:spcBef>
                        <a:spcAft>
                          <a:spcPts val="0"/>
                        </a:spcAft>
                        <a:buNone/>
                      </a:pPr>
                      <a:r>
                        <a:rPr lang="en-US"/>
                        <a:t>0.93</a:t>
                      </a:r>
                      <a:endParaRPr/>
                    </a:p>
                  </a:txBody>
                  <a:tcPr marT="91425" marB="91425" marR="91425" marL="91425"/>
                </a:tc>
              </a:tr>
              <a:tr h="396200">
                <a:tc>
                  <a:txBody>
                    <a:bodyPr/>
                    <a:lstStyle/>
                    <a:p>
                      <a:pPr indent="0" lvl="0" marL="0" rtl="0" algn="l">
                        <a:spcBef>
                          <a:spcPts val="0"/>
                        </a:spcBef>
                        <a:spcAft>
                          <a:spcPts val="0"/>
                        </a:spcAft>
                        <a:buNone/>
                      </a:pPr>
                      <a:r>
                        <a:rPr lang="en-US">
                          <a:solidFill>
                            <a:schemeClr val="dk1"/>
                          </a:solidFill>
                        </a:rPr>
                        <a:t>Subcategoria</a:t>
                      </a:r>
                      <a:endParaRPr/>
                    </a:p>
                  </a:txBody>
                  <a:tcPr marT="91425" marB="91425" marR="91425" marL="91425"/>
                </a:tc>
                <a:tc>
                  <a:txBody>
                    <a:bodyPr/>
                    <a:lstStyle/>
                    <a:p>
                      <a:pPr indent="0" lvl="0" marL="0" rtl="0" algn="r">
                        <a:spcBef>
                          <a:spcPts val="0"/>
                        </a:spcBef>
                        <a:spcAft>
                          <a:spcPts val="0"/>
                        </a:spcAft>
                        <a:buNone/>
                      </a:pPr>
                      <a:r>
                        <a:rPr lang="en-US"/>
                        <a:t>0.69</a:t>
                      </a:r>
                      <a:endParaRPr/>
                    </a:p>
                  </a:txBody>
                  <a:tcPr marT="91425" marB="91425" marR="91425" marL="91425"/>
                </a:tc>
                <a:tc>
                  <a:txBody>
                    <a:bodyPr/>
                    <a:lstStyle/>
                    <a:p>
                      <a:pPr indent="0" lvl="0" marL="0" rtl="0" algn="r">
                        <a:spcBef>
                          <a:spcPts val="0"/>
                        </a:spcBef>
                        <a:spcAft>
                          <a:spcPts val="0"/>
                        </a:spcAft>
                        <a:buNone/>
                      </a:pPr>
                      <a:r>
                        <a:rPr lang="en-US"/>
                        <a:t>0.7</a:t>
                      </a:r>
                      <a:r>
                        <a:rPr lang="en-US"/>
                        <a:t>1</a:t>
                      </a:r>
                      <a:endParaRPr/>
                    </a:p>
                  </a:txBody>
                  <a:tcPr marT="91425" marB="91425" marR="91425" marL="91425"/>
                </a:tc>
                <a:tc>
                  <a:txBody>
                    <a:bodyPr/>
                    <a:lstStyle/>
                    <a:p>
                      <a:pPr indent="0" lvl="0" marL="0" rtl="0" algn="r">
                        <a:spcBef>
                          <a:spcPts val="0"/>
                        </a:spcBef>
                        <a:spcAft>
                          <a:spcPts val="0"/>
                        </a:spcAft>
                        <a:buNone/>
                      </a:pPr>
                      <a:r>
                        <a:rPr b="1" lang="en-US"/>
                        <a:t>0.70</a:t>
                      </a:r>
                      <a:endParaRPr b="1"/>
                    </a:p>
                  </a:txBody>
                  <a:tcPr marT="91425" marB="91425" marR="91425" marL="91425"/>
                </a:tc>
                <a:tc>
                  <a:txBody>
                    <a:bodyPr/>
                    <a:lstStyle/>
                    <a:p>
                      <a:pPr indent="0" lvl="0" marL="0" rtl="0" algn="r">
                        <a:spcBef>
                          <a:spcPts val="0"/>
                        </a:spcBef>
                        <a:spcAft>
                          <a:spcPts val="0"/>
                        </a:spcAft>
                        <a:buNone/>
                      </a:pPr>
                      <a:r>
                        <a:rPr lang="en-US"/>
                        <a:t>0.81</a:t>
                      </a:r>
                      <a:endParaRPr/>
                    </a:p>
                  </a:txBody>
                  <a:tcPr marT="91425" marB="91425" marR="91425" marL="91425"/>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58" name="Shape 258"/>
        <p:cNvGrpSpPr/>
        <p:nvPr/>
      </p:nvGrpSpPr>
      <p:grpSpPr>
        <a:xfrm>
          <a:off x="0" y="0"/>
          <a:ext cx="0" cy="0"/>
          <a:chOff x="0" y="0"/>
          <a:chExt cx="0" cy="0"/>
        </a:xfrm>
      </p:grpSpPr>
      <p:sp>
        <p:nvSpPr>
          <p:cNvPr id="259" name="Google Shape;259;p28"/>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Modelos: Ensamble por votación</a:t>
            </a:r>
            <a:endParaRPr/>
          </a:p>
        </p:txBody>
      </p:sp>
      <p:sp>
        <p:nvSpPr>
          <p:cNvPr id="260" name="Google Shape;260;p28"/>
          <p:cNvSpPr txBox="1"/>
          <p:nvPr>
            <p:ph idx="1" type="body"/>
          </p:nvPr>
        </p:nvSpPr>
        <p:spPr>
          <a:xfrm>
            <a:off x="360313" y="1277774"/>
            <a:ext cx="9360000" cy="3999600"/>
          </a:xfrm>
          <a:prstGeom prst="rect">
            <a:avLst/>
          </a:prstGeom>
          <a:noFill/>
          <a:ln>
            <a:noFill/>
          </a:ln>
        </p:spPr>
        <p:txBody>
          <a:bodyPr anchorCtr="0" anchor="t" bIns="0" lIns="0" spcFirstLastPara="1" rIns="0" wrap="square" tIns="0">
            <a:noAutofit/>
          </a:bodyPr>
          <a:lstStyle/>
          <a:p>
            <a:pPr indent="457200" lvl="0" marL="457200" rtl="0" algn="l">
              <a:spcBef>
                <a:spcPts val="0"/>
              </a:spcBef>
              <a:spcAft>
                <a:spcPts val="0"/>
              </a:spcAft>
              <a:buNone/>
            </a:pPr>
            <a:r>
              <a:t/>
            </a:r>
            <a:endParaRPr b="0">
              <a:latin typeface="Source Sans Pro"/>
              <a:ea typeface="Source Sans Pro"/>
              <a:cs typeface="Source Sans Pro"/>
              <a:sym typeface="Source Sans Pro"/>
            </a:endParaRPr>
          </a:p>
          <a:p>
            <a:pPr indent="457200" lvl="0" marL="457200" rtl="0" algn="l">
              <a:spcBef>
                <a:spcPts val="0"/>
              </a:spcBef>
              <a:spcAft>
                <a:spcPts val="0"/>
              </a:spcAft>
              <a:buNone/>
            </a:pPr>
            <a:r>
              <a:t/>
            </a:r>
            <a:endParaRPr b="0">
              <a:latin typeface="Source Sans Pro"/>
              <a:ea typeface="Source Sans Pro"/>
              <a:cs typeface="Source Sans Pro"/>
              <a:sym typeface="Source Sans Pro"/>
            </a:endParaRPr>
          </a:p>
          <a:p>
            <a:pPr indent="457200" lvl="0" marL="457200" rtl="0" algn="l">
              <a:spcBef>
                <a:spcPts val="0"/>
              </a:spcBef>
              <a:spcAft>
                <a:spcPts val="0"/>
              </a:spcAft>
              <a:buNone/>
            </a:pPr>
            <a:r>
              <a:t/>
            </a:r>
            <a:endParaRPr b="0">
              <a:latin typeface="Source Sans Pro"/>
              <a:ea typeface="Source Sans Pro"/>
              <a:cs typeface="Source Sans Pro"/>
              <a:sym typeface="Source Sans Pro"/>
            </a:endParaRPr>
          </a:p>
          <a:p>
            <a:pPr indent="457200" lvl="0" marL="457200" rtl="0" algn="l">
              <a:spcBef>
                <a:spcPts val="0"/>
              </a:spcBef>
              <a:spcAft>
                <a:spcPts val="0"/>
              </a:spcAft>
              <a:buNone/>
            </a:pPr>
            <a:r>
              <a:t/>
            </a:r>
            <a:endParaRPr b="0">
              <a:latin typeface="Source Sans Pro"/>
              <a:ea typeface="Source Sans Pro"/>
              <a:cs typeface="Source Sans Pro"/>
              <a:sym typeface="Source Sans Pro"/>
            </a:endParaRPr>
          </a:p>
          <a:p>
            <a:pPr indent="457200" lvl="0" marL="457200" rtl="0" algn="l">
              <a:spcBef>
                <a:spcPts val="0"/>
              </a:spcBef>
              <a:spcAft>
                <a:spcPts val="0"/>
              </a:spcAft>
              <a:buNone/>
            </a:pPr>
            <a:r>
              <a:t/>
            </a:r>
            <a:endParaRPr b="0">
              <a:latin typeface="Source Sans Pro"/>
              <a:ea typeface="Source Sans Pro"/>
              <a:cs typeface="Source Sans Pro"/>
              <a:sym typeface="Source Sans Pro"/>
            </a:endParaRPr>
          </a:p>
          <a:p>
            <a:pPr indent="457200" lvl="0" marL="457200" rtl="0" algn="l">
              <a:spcBef>
                <a:spcPts val="0"/>
              </a:spcBef>
              <a:spcAft>
                <a:spcPts val="0"/>
              </a:spcAft>
              <a:buNone/>
            </a:pPr>
            <a:r>
              <a:t/>
            </a:r>
            <a:endParaRPr b="0">
              <a:latin typeface="Source Sans Pro"/>
              <a:ea typeface="Source Sans Pro"/>
              <a:cs typeface="Source Sans Pro"/>
              <a:sym typeface="Source Sans Pro"/>
            </a:endParaRPr>
          </a:p>
          <a:p>
            <a:pPr indent="457200" lvl="0" marL="457200" rtl="0" algn="l">
              <a:spcBef>
                <a:spcPts val="0"/>
              </a:spcBef>
              <a:spcAft>
                <a:spcPts val="0"/>
              </a:spcAft>
              <a:buNone/>
            </a:pPr>
            <a:r>
              <a:t/>
            </a:r>
            <a:endParaRPr b="0">
              <a:latin typeface="Source Sans Pro"/>
              <a:ea typeface="Source Sans Pro"/>
              <a:cs typeface="Source Sans Pro"/>
              <a:sym typeface="Source Sans Pro"/>
            </a:endParaRPr>
          </a:p>
          <a:p>
            <a:pPr indent="0" lvl="0" marL="0" rtl="0" algn="l">
              <a:spcBef>
                <a:spcPts val="0"/>
              </a:spcBef>
              <a:spcAft>
                <a:spcPts val="0"/>
              </a:spcAft>
              <a:buNone/>
            </a:pPr>
            <a:r>
              <a:t/>
            </a:r>
            <a:endParaRPr b="0">
              <a:latin typeface="Source Sans Pro"/>
              <a:ea typeface="Source Sans Pro"/>
              <a:cs typeface="Source Sans Pro"/>
              <a:sym typeface="Source Sans Pro"/>
            </a:endParaRPr>
          </a:p>
          <a:p>
            <a:pPr indent="0" lvl="0" marL="0" rtl="0" algn="l">
              <a:spcBef>
                <a:spcPts val="0"/>
              </a:spcBef>
              <a:spcAft>
                <a:spcPts val="0"/>
              </a:spcAft>
              <a:buNone/>
            </a:pPr>
            <a:r>
              <a:t/>
            </a:r>
            <a:endParaRPr b="0">
              <a:latin typeface="Source Sans Pro"/>
              <a:ea typeface="Source Sans Pro"/>
              <a:cs typeface="Source Sans Pro"/>
              <a:sym typeface="Source Sans Pro"/>
            </a:endParaRPr>
          </a:p>
          <a:p>
            <a:pPr indent="0" lvl="0" marL="0" rtl="0" algn="ctr">
              <a:spcBef>
                <a:spcPts val="0"/>
              </a:spcBef>
              <a:spcAft>
                <a:spcPts val="0"/>
              </a:spcAft>
              <a:buNone/>
            </a:pPr>
            <a:r>
              <a:rPr b="0" lang="en-US">
                <a:latin typeface="Source Sans Pro"/>
                <a:ea typeface="Source Sans Pro"/>
                <a:cs typeface="Source Sans Pro"/>
                <a:sym typeface="Source Sans Pro"/>
              </a:rPr>
              <a:t>F1-score: 0.70</a:t>
            </a:r>
            <a:endParaRPr b="0">
              <a:latin typeface="Source Sans Pro"/>
              <a:ea typeface="Source Sans Pro"/>
              <a:cs typeface="Source Sans Pro"/>
              <a:sym typeface="Source Sans Pro"/>
            </a:endParaRPr>
          </a:p>
          <a:p>
            <a:pPr indent="457200" lvl="0" marL="457200" rtl="0" algn="l">
              <a:spcBef>
                <a:spcPts val="0"/>
              </a:spcBef>
              <a:spcAft>
                <a:spcPts val="0"/>
              </a:spcAft>
              <a:buClr>
                <a:schemeClr val="dk1"/>
              </a:buClr>
              <a:buSzPts val="1100"/>
              <a:buFont typeface="Arial"/>
              <a:buNone/>
            </a:pPr>
            <a:r>
              <a:t/>
            </a:r>
            <a:endParaRPr b="0">
              <a:latin typeface="Source Sans Pro"/>
              <a:ea typeface="Source Sans Pro"/>
              <a:cs typeface="Source Sans Pro"/>
              <a:sym typeface="Source Sans Pro"/>
            </a:endParaRPr>
          </a:p>
        </p:txBody>
      </p:sp>
      <p:pic>
        <p:nvPicPr>
          <p:cNvPr id="261" name="Google Shape;261;p28"/>
          <p:cNvPicPr preferRelativeResize="0"/>
          <p:nvPr/>
        </p:nvPicPr>
        <p:blipFill>
          <a:blip r:embed="rId3">
            <a:alphaModFix/>
          </a:blip>
          <a:stretch>
            <a:fillRect/>
          </a:stretch>
        </p:blipFill>
        <p:spPr>
          <a:xfrm>
            <a:off x="2566988" y="1291375"/>
            <a:ext cx="4946725" cy="3347449"/>
          </a:xfrm>
          <a:prstGeom prst="rect">
            <a:avLst/>
          </a:prstGeom>
          <a:noFill/>
          <a:ln>
            <a:noFill/>
          </a:ln>
        </p:spPr>
      </p:pic>
      <p:pic>
        <p:nvPicPr>
          <p:cNvPr id="262" name="Google Shape;262;p28"/>
          <p:cNvPicPr preferRelativeResize="0"/>
          <p:nvPr/>
        </p:nvPicPr>
        <p:blipFill>
          <a:blip r:embed="rId4">
            <a:alphaModFix/>
          </a:blip>
          <a:stretch>
            <a:fillRect/>
          </a:stretch>
        </p:blipFill>
        <p:spPr>
          <a:xfrm>
            <a:off x="3175675" y="3429000"/>
            <a:ext cx="821232" cy="613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66" name="Shape 266"/>
        <p:cNvGrpSpPr/>
        <p:nvPr/>
      </p:nvGrpSpPr>
      <p:grpSpPr>
        <a:xfrm>
          <a:off x="0" y="0"/>
          <a:ext cx="0" cy="0"/>
          <a:chOff x="0" y="0"/>
          <a:chExt cx="0" cy="0"/>
        </a:xfrm>
      </p:grpSpPr>
      <p:sp>
        <p:nvSpPr>
          <p:cNvPr id="267" name="Google Shape;267;p29"/>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Resultados Generales</a:t>
            </a:r>
            <a:endParaRPr/>
          </a:p>
        </p:txBody>
      </p:sp>
      <p:sp>
        <p:nvSpPr>
          <p:cNvPr id="268" name="Google Shape;268;p29"/>
          <p:cNvSpPr txBox="1"/>
          <p:nvPr>
            <p:ph idx="1" type="body"/>
          </p:nvPr>
        </p:nvSpPr>
        <p:spPr>
          <a:xfrm>
            <a:off x="268576" y="1897300"/>
            <a:ext cx="8340300" cy="334800"/>
          </a:xfrm>
          <a:prstGeom prst="rect">
            <a:avLst/>
          </a:prstGeom>
          <a:noFill/>
          <a:ln>
            <a:noFill/>
          </a:ln>
        </p:spPr>
        <p:txBody>
          <a:bodyPr anchorCtr="0" anchor="t" bIns="0" lIns="0" spcFirstLastPara="1" rIns="0" wrap="square" tIns="0">
            <a:noAutofit/>
          </a:bodyPr>
          <a:lstStyle/>
          <a:p>
            <a:pPr indent="0" lvl="0" marL="0" marR="0" rtl="0" algn="l">
              <a:lnSpc>
                <a:spcPct val="104000"/>
              </a:lnSpc>
              <a:spcBef>
                <a:spcPts val="0"/>
              </a:spcBef>
              <a:spcAft>
                <a:spcPts val="0"/>
              </a:spcAft>
              <a:buSzPts val="1400"/>
              <a:buNone/>
            </a:pPr>
            <a:r>
              <a:rPr lang="en-US" sz="1400"/>
              <a:t>               F0.5-score                                                                                                   Tabla Comparativa</a:t>
            </a:r>
            <a:endParaRPr/>
          </a:p>
        </p:txBody>
      </p:sp>
      <p:pic>
        <p:nvPicPr>
          <p:cNvPr id="269" name="Google Shape;269;p29"/>
          <p:cNvPicPr preferRelativeResize="0"/>
          <p:nvPr/>
        </p:nvPicPr>
        <p:blipFill>
          <a:blip r:embed="rId3">
            <a:alphaModFix/>
          </a:blip>
          <a:stretch>
            <a:fillRect/>
          </a:stretch>
        </p:blipFill>
        <p:spPr>
          <a:xfrm>
            <a:off x="5128850" y="2232100"/>
            <a:ext cx="3641581" cy="2674275"/>
          </a:xfrm>
          <a:prstGeom prst="rect">
            <a:avLst/>
          </a:prstGeom>
          <a:noFill/>
          <a:ln>
            <a:noFill/>
          </a:ln>
          <a:effectLst>
            <a:outerShdw blurRad="57150" rotWithShape="0" algn="bl" dir="5400000" dist="19050">
              <a:srgbClr val="000000">
                <a:alpha val="50000"/>
              </a:srgbClr>
            </a:outerShdw>
          </a:effectLst>
        </p:spPr>
      </p:pic>
      <p:pic>
        <p:nvPicPr>
          <p:cNvPr id="270" name="Google Shape;270;p29"/>
          <p:cNvPicPr preferRelativeResize="0"/>
          <p:nvPr/>
        </p:nvPicPr>
        <p:blipFill>
          <a:blip r:embed="rId4">
            <a:alphaModFix/>
          </a:blip>
          <a:stretch>
            <a:fillRect/>
          </a:stretch>
        </p:blipFill>
        <p:spPr>
          <a:xfrm>
            <a:off x="812501" y="2232100"/>
            <a:ext cx="4046756" cy="26742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74" name="Shape 274"/>
        <p:cNvGrpSpPr/>
        <p:nvPr/>
      </p:nvGrpSpPr>
      <p:grpSpPr>
        <a:xfrm>
          <a:off x="0" y="0"/>
          <a:ext cx="0" cy="0"/>
          <a:chOff x="0" y="0"/>
          <a:chExt cx="0" cy="0"/>
        </a:xfrm>
      </p:grpSpPr>
      <p:sp>
        <p:nvSpPr>
          <p:cNvPr id="275" name="Google Shape;275;p30"/>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Resultados</a:t>
            </a:r>
            <a:endParaRPr/>
          </a:p>
        </p:txBody>
      </p:sp>
      <p:sp>
        <p:nvSpPr>
          <p:cNvPr id="276" name="Google Shape;276;p30"/>
          <p:cNvSpPr txBox="1"/>
          <p:nvPr>
            <p:ph idx="1" type="body"/>
          </p:nvPr>
        </p:nvSpPr>
        <p:spPr>
          <a:xfrm>
            <a:off x="4715750" y="1319075"/>
            <a:ext cx="5004600" cy="3580500"/>
          </a:xfrm>
          <a:prstGeom prst="rect">
            <a:avLst/>
          </a:prstGeom>
          <a:noFill/>
          <a:ln>
            <a:noFill/>
          </a:ln>
        </p:spPr>
        <p:txBody>
          <a:bodyPr anchorCtr="0" anchor="t" bIns="0" lIns="0" spcFirstLastPara="1" rIns="0" wrap="square" tIns="0">
            <a:noAutofit/>
          </a:bodyPr>
          <a:lstStyle/>
          <a:p>
            <a:pPr indent="-298450" lvl="0" marL="457200" marR="0" rtl="0" algn="l">
              <a:lnSpc>
                <a:spcPct val="104000"/>
              </a:lnSpc>
              <a:spcBef>
                <a:spcPts val="0"/>
              </a:spcBef>
              <a:spcAft>
                <a:spcPts val="0"/>
              </a:spcAft>
              <a:buSzPts val="1100"/>
              <a:buFont typeface="Source Sans Pro"/>
              <a:buChar char="●"/>
            </a:pPr>
            <a:r>
              <a:rPr lang="en-US" sz="1100">
                <a:latin typeface="Source Sans Pro"/>
                <a:ea typeface="Source Sans Pro"/>
                <a:cs typeface="Source Sans Pro"/>
                <a:sym typeface="Source Sans Pro"/>
              </a:rPr>
              <a:t>Distribución</a:t>
            </a:r>
            <a:r>
              <a:rPr lang="en-US" sz="1100">
                <a:latin typeface="Source Sans Pro"/>
                <a:ea typeface="Source Sans Pro"/>
                <a:cs typeface="Source Sans Pro"/>
                <a:sym typeface="Source Sans Pro"/>
              </a:rPr>
              <a:t> de F0.5-score por clase</a:t>
            </a:r>
            <a:endParaRPr sz="1100">
              <a:latin typeface="Source Sans Pro"/>
              <a:ea typeface="Source Sans Pro"/>
              <a:cs typeface="Source Sans Pro"/>
              <a:sym typeface="Source Sans Pro"/>
            </a:endParaRPr>
          </a:p>
          <a:p>
            <a:pPr indent="-298450" lvl="1" marL="914400" marR="0" rtl="0" algn="l">
              <a:lnSpc>
                <a:spcPct val="104000"/>
              </a:lnSpc>
              <a:spcBef>
                <a:spcPts val="0"/>
              </a:spcBef>
              <a:spcAft>
                <a:spcPts val="0"/>
              </a:spcAft>
              <a:buSzPts val="1100"/>
              <a:buFont typeface="Source Sans Pro"/>
              <a:buChar char="○"/>
            </a:pPr>
            <a:r>
              <a:rPr b="1" lang="en-US" sz="1100">
                <a:solidFill>
                  <a:schemeClr val="accent5"/>
                </a:solidFill>
              </a:rPr>
              <a:t>Ensample</a:t>
            </a:r>
            <a:endParaRPr sz="1100"/>
          </a:p>
          <a:p>
            <a:pPr indent="-298450" lvl="2" marL="1371600" marR="0" rtl="0" algn="l">
              <a:lnSpc>
                <a:spcPct val="104000"/>
              </a:lnSpc>
              <a:spcBef>
                <a:spcPts val="0"/>
              </a:spcBef>
              <a:spcAft>
                <a:spcPts val="0"/>
              </a:spcAft>
              <a:buSzPts val="1100"/>
              <a:buFont typeface="Source Sans Pro"/>
              <a:buChar char="■"/>
            </a:pPr>
            <a:r>
              <a:rPr lang="en-US" sz="1100"/>
              <a:t>Está sesgada a la derecha.</a:t>
            </a:r>
            <a:r>
              <a:rPr lang="en-US" sz="1100"/>
              <a:t> </a:t>
            </a:r>
            <a:endParaRPr sz="1100"/>
          </a:p>
          <a:p>
            <a:pPr indent="-298450" lvl="2" marL="1371600" marR="0" rtl="0" algn="l">
              <a:lnSpc>
                <a:spcPct val="104000"/>
              </a:lnSpc>
              <a:spcBef>
                <a:spcPts val="0"/>
              </a:spcBef>
              <a:spcAft>
                <a:spcPts val="0"/>
              </a:spcAft>
              <a:buSzPts val="1100"/>
              <a:buChar char="■"/>
            </a:pPr>
            <a:r>
              <a:rPr lang="en-US" sz="1100"/>
              <a:t>Mayor </a:t>
            </a:r>
            <a:r>
              <a:rPr lang="en-US" sz="1100"/>
              <a:t>cantidad de</a:t>
            </a:r>
            <a:r>
              <a:rPr lang="en-US" sz="1100"/>
              <a:t> clases con </a:t>
            </a:r>
            <a:r>
              <a:rPr lang="en-US" sz="1100"/>
              <a:t>f-</a:t>
            </a:r>
            <a:r>
              <a:rPr lang="en-US" sz="1100"/>
              <a:t>score alto.</a:t>
            </a:r>
            <a:endParaRPr sz="1100"/>
          </a:p>
          <a:p>
            <a:pPr indent="-298450" lvl="2" marL="1371600" marR="0" rtl="0" algn="l">
              <a:lnSpc>
                <a:spcPct val="104000"/>
              </a:lnSpc>
              <a:spcBef>
                <a:spcPts val="0"/>
              </a:spcBef>
              <a:spcAft>
                <a:spcPts val="0"/>
              </a:spcAft>
              <a:buSzPts val="1100"/>
              <a:buChar char="■"/>
            </a:pPr>
            <a:r>
              <a:rPr lang="en-US" sz="1100"/>
              <a:t>P</a:t>
            </a:r>
            <a:r>
              <a:rPr lang="en-US" sz="1100"/>
              <a:t>ocas clases hasta 0.3 aprox.</a:t>
            </a:r>
            <a:endParaRPr sz="1100">
              <a:solidFill>
                <a:srgbClr val="2C3E50"/>
              </a:solidFill>
            </a:endParaRPr>
          </a:p>
          <a:p>
            <a:pPr indent="-298450" lvl="1" marL="914400" marR="0" rtl="0" algn="l">
              <a:lnSpc>
                <a:spcPct val="104000"/>
              </a:lnSpc>
              <a:spcBef>
                <a:spcPts val="0"/>
              </a:spcBef>
              <a:spcAft>
                <a:spcPts val="0"/>
              </a:spcAft>
              <a:buSzPts val="1100"/>
              <a:buChar char="○"/>
            </a:pPr>
            <a:r>
              <a:rPr b="1" lang="en-US" sz="1100">
                <a:solidFill>
                  <a:srgbClr val="E69138"/>
                </a:solidFill>
              </a:rPr>
              <a:t> Bayes</a:t>
            </a:r>
            <a:endParaRPr sz="1100"/>
          </a:p>
          <a:p>
            <a:pPr indent="-298450" lvl="2" marL="1371600" marR="0" rtl="0" algn="l">
              <a:lnSpc>
                <a:spcPct val="104000"/>
              </a:lnSpc>
              <a:spcBef>
                <a:spcPts val="0"/>
              </a:spcBef>
              <a:spcAft>
                <a:spcPts val="0"/>
              </a:spcAft>
              <a:buClr>
                <a:schemeClr val="dk1"/>
              </a:buClr>
              <a:buSzPts val="1100"/>
              <a:buChar char="■"/>
            </a:pPr>
            <a:r>
              <a:rPr lang="en-US" sz="1100"/>
              <a:t>Menos sesgada a la derecha.</a:t>
            </a:r>
            <a:endParaRPr sz="1100"/>
          </a:p>
          <a:p>
            <a:pPr indent="-298450" lvl="2" marL="1371600" marR="0" rtl="0" algn="l">
              <a:lnSpc>
                <a:spcPct val="104000"/>
              </a:lnSpc>
              <a:spcBef>
                <a:spcPts val="0"/>
              </a:spcBef>
              <a:spcAft>
                <a:spcPts val="0"/>
              </a:spcAft>
              <a:buClr>
                <a:schemeClr val="dk1"/>
              </a:buClr>
              <a:buSzPts val="1100"/>
              <a:buChar char="■"/>
            </a:pPr>
            <a:r>
              <a:rPr lang="en-US" sz="1100"/>
              <a:t>Menor concentración de clases para valores </a:t>
            </a:r>
            <a:r>
              <a:rPr b="1" lang="en-US" sz="1100"/>
              <a:t>alto</a:t>
            </a:r>
            <a:r>
              <a:rPr lang="en-US" sz="1100"/>
              <a:t> de f-score.</a:t>
            </a:r>
            <a:endParaRPr sz="1100"/>
          </a:p>
          <a:p>
            <a:pPr indent="-298450" lvl="2" marL="1371600" marR="0" rtl="0" algn="l">
              <a:lnSpc>
                <a:spcPct val="104000"/>
              </a:lnSpc>
              <a:spcBef>
                <a:spcPts val="0"/>
              </a:spcBef>
              <a:spcAft>
                <a:spcPts val="0"/>
              </a:spcAft>
              <a:buSzPts val="1100"/>
              <a:buChar char="■"/>
            </a:pPr>
            <a:r>
              <a:rPr lang="en-US" sz="1100"/>
              <a:t>Mayor concentración de clases para valores </a:t>
            </a:r>
            <a:r>
              <a:rPr b="1" lang="en-US" sz="1100"/>
              <a:t>bajos</a:t>
            </a:r>
            <a:r>
              <a:rPr lang="en-US" sz="1100"/>
              <a:t> de f-score.</a:t>
            </a:r>
            <a:endParaRPr sz="1100"/>
          </a:p>
          <a:p>
            <a:pPr indent="-298450" lvl="0" marL="457200" marR="0" rtl="0" algn="l">
              <a:lnSpc>
                <a:spcPct val="104000"/>
              </a:lnSpc>
              <a:spcBef>
                <a:spcPts val="0"/>
              </a:spcBef>
              <a:spcAft>
                <a:spcPts val="0"/>
              </a:spcAft>
              <a:buSzPts val="1100"/>
              <a:buChar char="●"/>
            </a:pPr>
            <a:r>
              <a:rPr lang="en-US" sz="1100">
                <a:latin typeface="Source Sans Pro"/>
                <a:ea typeface="Source Sans Pro"/>
                <a:cs typeface="Source Sans Pro"/>
                <a:sym typeface="Source Sans Pro"/>
              </a:rPr>
              <a:t>Precision</a:t>
            </a:r>
            <a:endParaRPr sz="1100">
              <a:latin typeface="Source Sans Pro"/>
              <a:ea typeface="Source Sans Pro"/>
              <a:cs typeface="Source Sans Pro"/>
              <a:sym typeface="Source Sans Pro"/>
            </a:endParaRPr>
          </a:p>
          <a:p>
            <a:pPr indent="-298450" lvl="1" marL="914400" rtl="0" algn="l">
              <a:spcBef>
                <a:spcPts val="0"/>
              </a:spcBef>
              <a:spcAft>
                <a:spcPts val="0"/>
              </a:spcAft>
              <a:buSzPts val="1100"/>
              <a:buChar char="○"/>
            </a:pPr>
            <a:r>
              <a:rPr b="1" lang="en-US" sz="1100">
                <a:solidFill>
                  <a:schemeClr val="accent2"/>
                </a:solidFill>
              </a:rPr>
              <a:t>Ensample</a:t>
            </a:r>
            <a:endParaRPr sz="1100">
              <a:solidFill>
                <a:srgbClr val="4D5156"/>
              </a:solidFill>
            </a:endParaRPr>
          </a:p>
          <a:p>
            <a:pPr indent="-298450" lvl="2" marL="1371600" rtl="0" algn="l">
              <a:spcBef>
                <a:spcPts val="0"/>
              </a:spcBef>
              <a:spcAft>
                <a:spcPts val="0"/>
              </a:spcAft>
              <a:buSzPts val="1100"/>
              <a:buChar char="■"/>
            </a:pPr>
            <a:r>
              <a:rPr lang="en-US" sz="1100"/>
              <a:t>Mayor número de clases con alta precision.</a:t>
            </a:r>
            <a:endParaRPr sz="1100"/>
          </a:p>
          <a:p>
            <a:pPr indent="-298450" lvl="1" marL="914400" rtl="0" algn="l">
              <a:spcBef>
                <a:spcPts val="0"/>
              </a:spcBef>
              <a:spcAft>
                <a:spcPts val="0"/>
              </a:spcAft>
              <a:buSzPts val="1100"/>
              <a:buChar char="○"/>
            </a:pPr>
            <a:r>
              <a:rPr b="1" lang="en-US" sz="1100">
                <a:solidFill>
                  <a:srgbClr val="E69138"/>
                </a:solidFill>
              </a:rPr>
              <a:t>Bayes</a:t>
            </a:r>
            <a:endParaRPr sz="1100"/>
          </a:p>
          <a:p>
            <a:pPr indent="-298450" lvl="2" marL="1371600" rtl="0" algn="l">
              <a:spcBef>
                <a:spcPts val="0"/>
              </a:spcBef>
              <a:spcAft>
                <a:spcPts val="0"/>
              </a:spcAft>
              <a:buSzPts val="1100"/>
              <a:buChar char="■"/>
            </a:pPr>
            <a:r>
              <a:rPr lang="en-US" sz="1100"/>
              <a:t>Se distribuye en valores más bajos de precisión.</a:t>
            </a:r>
            <a:endParaRPr sz="1100"/>
          </a:p>
          <a:p>
            <a:pPr indent="-298450" lvl="0" marL="457200" rtl="0" algn="l">
              <a:spcBef>
                <a:spcPts val="0"/>
              </a:spcBef>
              <a:spcAft>
                <a:spcPts val="0"/>
              </a:spcAft>
              <a:buSzPts val="1100"/>
              <a:buChar char="●"/>
            </a:pPr>
            <a:r>
              <a:rPr lang="en-US" sz="1100">
                <a:latin typeface="Source Sans Pro"/>
                <a:ea typeface="Source Sans Pro"/>
                <a:cs typeface="Source Sans Pro"/>
                <a:sym typeface="Source Sans Pro"/>
              </a:rPr>
              <a:t>Recall</a:t>
            </a:r>
            <a:endParaRPr sz="1100">
              <a:latin typeface="Source Sans Pro"/>
              <a:ea typeface="Source Sans Pro"/>
              <a:cs typeface="Source Sans Pro"/>
              <a:sym typeface="Source Sans Pro"/>
            </a:endParaRPr>
          </a:p>
          <a:p>
            <a:pPr indent="-298450" lvl="1" marL="914400" rtl="0" algn="l">
              <a:spcBef>
                <a:spcPts val="0"/>
              </a:spcBef>
              <a:spcAft>
                <a:spcPts val="0"/>
              </a:spcAft>
              <a:buSzPts val="1100"/>
              <a:buChar char="○"/>
            </a:pPr>
            <a:r>
              <a:rPr b="1" lang="en-US" sz="1100">
                <a:solidFill>
                  <a:srgbClr val="E69138"/>
                </a:solidFill>
              </a:rPr>
              <a:t>Bayes</a:t>
            </a:r>
            <a:endParaRPr sz="1100"/>
          </a:p>
          <a:p>
            <a:pPr indent="-298450" lvl="2" marL="1371600" rtl="0" algn="l">
              <a:spcBef>
                <a:spcPts val="0"/>
              </a:spcBef>
              <a:spcAft>
                <a:spcPts val="0"/>
              </a:spcAft>
              <a:buSzPts val="1100"/>
              <a:buChar char="■"/>
            </a:pPr>
            <a:r>
              <a:rPr lang="en-US" sz="1100"/>
              <a:t>Tiende a capturar pocos ejemplos positivos por clase.</a:t>
            </a:r>
            <a:endParaRPr sz="1100"/>
          </a:p>
          <a:p>
            <a:pPr indent="-298450" lvl="2" marL="1371600" rtl="0" algn="l">
              <a:spcBef>
                <a:spcPts val="0"/>
              </a:spcBef>
              <a:spcAft>
                <a:spcPts val="0"/>
              </a:spcAft>
              <a:buSzPts val="1100"/>
              <a:buChar char="■"/>
            </a:pPr>
            <a:r>
              <a:rPr lang="en-US" sz="1100"/>
              <a:t>Mayor probabilidad en valores bajos de recall.</a:t>
            </a:r>
            <a:endParaRPr sz="1100"/>
          </a:p>
        </p:txBody>
      </p:sp>
      <p:pic>
        <p:nvPicPr>
          <p:cNvPr id="277" name="Google Shape;277;p30"/>
          <p:cNvPicPr preferRelativeResize="0"/>
          <p:nvPr/>
        </p:nvPicPr>
        <p:blipFill>
          <a:blip r:embed="rId3">
            <a:alphaModFix/>
          </a:blip>
          <a:stretch>
            <a:fillRect/>
          </a:stretch>
        </p:blipFill>
        <p:spPr>
          <a:xfrm>
            <a:off x="154125" y="1319075"/>
            <a:ext cx="4417875" cy="3970747"/>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1" name="Shape 281"/>
        <p:cNvGrpSpPr/>
        <p:nvPr/>
      </p:nvGrpSpPr>
      <p:grpSpPr>
        <a:xfrm>
          <a:off x="0" y="0"/>
          <a:ext cx="0" cy="0"/>
          <a:chOff x="0" y="0"/>
          <a:chExt cx="0" cy="0"/>
        </a:xfrm>
      </p:grpSpPr>
      <p:sp>
        <p:nvSpPr>
          <p:cNvPr id="282" name="Google Shape;282;p31"/>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Resultados</a:t>
            </a:r>
            <a:endParaRPr/>
          </a:p>
        </p:txBody>
      </p:sp>
      <p:sp>
        <p:nvSpPr>
          <p:cNvPr id="283" name="Google Shape;283;p31"/>
          <p:cNvSpPr txBox="1"/>
          <p:nvPr>
            <p:ph idx="1" type="body"/>
          </p:nvPr>
        </p:nvSpPr>
        <p:spPr>
          <a:xfrm>
            <a:off x="4918800" y="1298175"/>
            <a:ext cx="5075400" cy="3972000"/>
          </a:xfrm>
          <a:prstGeom prst="rect">
            <a:avLst/>
          </a:prstGeom>
          <a:noFill/>
          <a:ln>
            <a:noFill/>
          </a:ln>
        </p:spPr>
        <p:txBody>
          <a:bodyPr anchorCtr="0" anchor="t" bIns="0" lIns="0" spcFirstLastPara="1" rIns="0" wrap="square" tIns="0">
            <a:noAutofit/>
          </a:bodyPr>
          <a:lstStyle/>
          <a:p>
            <a:pPr indent="-317500" lvl="0" marL="457200" marR="0" rtl="0" algn="l">
              <a:lnSpc>
                <a:spcPct val="104000"/>
              </a:lnSpc>
              <a:spcBef>
                <a:spcPts val="0"/>
              </a:spcBef>
              <a:spcAft>
                <a:spcPts val="0"/>
              </a:spcAft>
              <a:buSzPts val="1400"/>
              <a:buChar char="●"/>
            </a:pPr>
            <a:r>
              <a:rPr lang="en-US" sz="1200">
                <a:latin typeface="Source Sans Pro"/>
                <a:ea typeface="Source Sans Pro"/>
                <a:cs typeface="Source Sans Pro"/>
                <a:sym typeface="Source Sans Pro"/>
              </a:rPr>
              <a:t>F1-score</a:t>
            </a:r>
            <a:endParaRPr b="0" sz="1200">
              <a:latin typeface="Source Sans Pro"/>
              <a:ea typeface="Source Sans Pro"/>
              <a:cs typeface="Source Sans Pro"/>
              <a:sym typeface="Source Sans Pro"/>
            </a:endParaRPr>
          </a:p>
          <a:p>
            <a:pPr indent="-304800" lvl="1" marL="914400" rtl="0" algn="l">
              <a:spcBef>
                <a:spcPts val="0"/>
              </a:spcBef>
              <a:spcAft>
                <a:spcPts val="0"/>
              </a:spcAft>
              <a:buSzPts val="1200"/>
              <a:buChar char="○"/>
            </a:pPr>
            <a:r>
              <a:rPr b="1" lang="en-US" sz="1200">
                <a:solidFill>
                  <a:srgbClr val="E69138"/>
                </a:solidFill>
              </a:rPr>
              <a:t>Lstm-unigrams</a:t>
            </a:r>
            <a:endParaRPr b="1" sz="1200">
              <a:solidFill>
                <a:srgbClr val="E69138"/>
              </a:solidFill>
            </a:endParaRPr>
          </a:p>
          <a:p>
            <a:pPr indent="-304800" lvl="2" marL="1371600" rtl="0" algn="l">
              <a:spcBef>
                <a:spcPts val="0"/>
              </a:spcBef>
              <a:spcAft>
                <a:spcPts val="0"/>
              </a:spcAft>
              <a:buSzPts val="1200"/>
              <a:buChar char="■"/>
            </a:pPr>
            <a:r>
              <a:rPr lang="en-US" sz="1200"/>
              <a:t>Concentra más categorías en valores bajo de f0.5-score. </a:t>
            </a:r>
            <a:endParaRPr sz="1200"/>
          </a:p>
          <a:p>
            <a:pPr indent="-304800" lvl="0" marL="457200" marR="0" rtl="0" algn="l">
              <a:lnSpc>
                <a:spcPct val="104000"/>
              </a:lnSpc>
              <a:spcBef>
                <a:spcPts val="0"/>
              </a:spcBef>
              <a:spcAft>
                <a:spcPts val="0"/>
              </a:spcAft>
              <a:buSzPts val="1200"/>
              <a:buChar char="●"/>
            </a:pPr>
            <a:r>
              <a:rPr lang="en-US" sz="1200"/>
              <a:t>F0.5-score</a:t>
            </a:r>
            <a:endParaRPr sz="1200"/>
          </a:p>
          <a:p>
            <a:pPr indent="-304800" lvl="1" marL="914400" marR="0" rtl="0" algn="l">
              <a:lnSpc>
                <a:spcPct val="104000"/>
              </a:lnSpc>
              <a:spcBef>
                <a:spcPts val="0"/>
              </a:spcBef>
              <a:spcAft>
                <a:spcPts val="0"/>
              </a:spcAft>
              <a:buClr>
                <a:srgbClr val="E69138"/>
              </a:buClr>
              <a:buSzPts val="1200"/>
              <a:buChar char="○"/>
            </a:pPr>
            <a:r>
              <a:rPr b="1" lang="en-US" sz="1200">
                <a:solidFill>
                  <a:srgbClr val="E69138"/>
                </a:solidFill>
              </a:rPr>
              <a:t>Lstm-unigrams</a:t>
            </a:r>
            <a:endParaRPr b="1" sz="1200">
              <a:solidFill>
                <a:srgbClr val="E69138"/>
              </a:solidFill>
            </a:endParaRPr>
          </a:p>
          <a:p>
            <a:pPr indent="-304800" lvl="2" marL="1371600" marR="0" rtl="0" algn="l">
              <a:lnSpc>
                <a:spcPct val="104000"/>
              </a:lnSpc>
              <a:spcBef>
                <a:spcPts val="0"/>
              </a:spcBef>
              <a:spcAft>
                <a:spcPts val="0"/>
              </a:spcAft>
              <a:buSzPts val="1200"/>
              <a:buChar char="■"/>
            </a:pPr>
            <a:r>
              <a:rPr lang="en-US" sz="1200"/>
              <a:t>Concentra </a:t>
            </a:r>
            <a:r>
              <a:rPr lang="en-US" sz="1200"/>
              <a:t>más</a:t>
            </a:r>
            <a:r>
              <a:rPr lang="en-US" sz="1200"/>
              <a:t> </a:t>
            </a:r>
            <a:r>
              <a:rPr lang="en-US" sz="1200"/>
              <a:t>categorías</a:t>
            </a:r>
            <a:r>
              <a:rPr lang="en-US" sz="1200"/>
              <a:t> en valores bajo de f0.5-score. </a:t>
            </a:r>
            <a:endParaRPr sz="1200"/>
          </a:p>
          <a:p>
            <a:pPr indent="-304800" lvl="1" marL="914400" marR="0" rtl="0" algn="l">
              <a:lnSpc>
                <a:spcPct val="104000"/>
              </a:lnSpc>
              <a:spcBef>
                <a:spcPts val="0"/>
              </a:spcBef>
              <a:spcAft>
                <a:spcPts val="0"/>
              </a:spcAft>
              <a:buClr>
                <a:schemeClr val="accent5"/>
              </a:buClr>
              <a:buSzPts val="1200"/>
              <a:buChar char="○"/>
            </a:pPr>
            <a:r>
              <a:rPr b="1" lang="en-US" sz="1200">
                <a:solidFill>
                  <a:schemeClr val="accent5"/>
                </a:solidFill>
              </a:rPr>
              <a:t>Ensample</a:t>
            </a:r>
            <a:endParaRPr b="1" sz="1200">
              <a:solidFill>
                <a:schemeClr val="accent5"/>
              </a:solidFill>
            </a:endParaRPr>
          </a:p>
          <a:p>
            <a:pPr indent="-304800" lvl="2" marL="1371600" marR="0" rtl="0" algn="l">
              <a:lnSpc>
                <a:spcPct val="104000"/>
              </a:lnSpc>
              <a:spcBef>
                <a:spcPts val="0"/>
              </a:spcBef>
              <a:spcAft>
                <a:spcPts val="0"/>
              </a:spcAft>
              <a:buSzPts val="1200"/>
              <a:buChar char="■"/>
            </a:pPr>
            <a:r>
              <a:rPr lang="en-US" sz="1200"/>
              <a:t>Aumento importante en precision, recall en menor medida.</a:t>
            </a:r>
            <a:endParaRPr sz="1200"/>
          </a:p>
          <a:p>
            <a:pPr indent="0" lvl="0" marL="0" marR="0" rtl="0" algn="l">
              <a:lnSpc>
                <a:spcPct val="104000"/>
              </a:lnSpc>
              <a:spcBef>
                <a:spcPts val="0"/>
              </a:spcBef>
              <a:spcAft>
                <a:spcPts val="0"/>
              </a:spcAft>
              <a:buNone/>
            </a:pPr>
            <a:r>
              <a:t/>
            </a:r>
            <a:endParaRPr sz="1200"/>
          </a:p>
          <a:p>
            <a:pPr indent="-304800" lvl="0" marL="457200" marR="0" rtl="0" algn="l">
              <a:lnSpc>
                <a:spcPct val="104000"/>
              </a:lnSpc>
              <a:spcBef>
                <a:spcPts val="0"/>
              </a:spcBef>
              <a:spcAft>
                <a:spcPts val="0"/>
              </a:spcAft>
              <a:buSzPts val="1200"/>
              <a:buChar char="●"/>
            </a:pPr>
            <a:r>
              <a:rPr lang="en-US" sz="1200">
                <a:latin typeface="Source Sans Pro"/>
                <a:ea typeface="Source Sans Pro"/>
                <a:cs typeface="Source Sans Pro"/>
                <a:sym typeface="Source Sans Pro"/>
              </a:rPr>
              <a:t>En resumen</a:t>
            </a:r>
            <a:endParaRPr sz="1200">
              <a:latin typeface="Source Sans Pro"/>
              <a:ea typeface="Source Sans Pro"/>
              <a:cs typeface="Source Sans Pro"/>
              <a:sym typeface="Source Sans Pro"/>
            </a:endParaRPr>
          </a:p>
          <a:p>
            <a:pPr indent="-304800" lvl="1" marL="914400" marR="0" rtl="0" algn="l">
              <a:lnSpc>
                <a:spcPct val="104000"/>
              </a:lnSpc>
              <a:spcBef>
                <a:spcPts val="0"/>
              </a:spcBef>
              <a:spcAft>
                <a:spcPts val="0"/>
              </a:spcAft>
              <a:buSzPts val="1200"/>
              <a:buChar char="○"/>
            </a:pPr>
            <a:r>
              <a:rPr lang="en-US" sz="1200">
                <a:latin typeface="Source Sans Pro"/>
                <a:ea typeface="Source Sans Pro"/>
                <a:cs typeface="Source Sans Pro"/>
                <a:sym typeface="Source Sans Pro"/>
              </a:rPr>
              <a:t>Ambos</a:t>
            </a:r>
            <a:r>
              <a:rPr b="0" lang="en-US" sz="1200">
                <a:latin typeface="Source Sans Pro"/>
                <a:ea typeface="Source Sans Pro"/>
                <a:cs typeface="Source Sans Pro"/>
                <a:sym typeface="Source Sans Pro"/>
              </a:rPr>
              <a:t> modelos son muy similares en términos de precisión</a:t>
            </a:r>
            <a:r>
              <a:rPr lang="en-US" sz="1200"/>
              <a:t>.</a:t>
            </a:r>
            <a:endParaRPr b="0" sz="1200">
              <a:latin typeface="Source Sans Pro"/>
              <a:ea typeface="Source Sans Pro"/>
              <a:cs typeface="Source Sans Pro"/>
              <a:sym typeface="Source Sans Pro"/>
            </a:endParaRPr>
          </a:p>
          <a:p>
            <a:pPr indent="-304800" lvl="1" marL="914400" marR="0" rtl="0" algn="l">
              <a:lnSpc>
                <a:spcPct val="104000"/>
              </a:lnSpc>
              <a:spcBef>
                <a:spcPts val="0"/>
              </a:spcBef>
              <a:spcAft>
                <a:spcPts val="0"/>
              </a:spcAft>
              <a:buSzPts val="1200"/>
              <a:buChar char="○"/>
            </a:pPr>
            <a:r>
              <a:rPr b="0" lang="en-US" sz="1200">
                <a:latin typeface="Source Sans Pro"/>
                <a:ea typeface="Source Sans Pro"/>
                <a:cs typeface="Source Sans Pro"/>
                <a:sym typeface="Source Sans Pro"/>
              </a:rPr>
              <a:t>Bert gana</a:t>
            </a:r>
            <a:r>
              <a:rPr lang="en-US" sz="1200"/>
              <a:t> en Recall</a:t>
            </a:r>
            <a:r>
              <a:rPr b="0" lang="en-US" sz="1200">
                <a:latin typeface="Source Sans Pro"/>
                <a:ea typeface="Source Sans Pro"/>
                <a:cs typeface="Source Sans Pro"/>
                <a:sym typeface="Source Sans Pro"/>
              </a:rPr>
              <a:t>.</a:t>
            </a:r>
            <a:endParaRPr b="0" sz="1200">
              <a:latin typeface="Source Sans Pro"/>
              <a:ea typeface="Source Sans Pro"/>
              <a:cs typeface="Source Sans Pro"/>
              <a:sym typeface="Source Sans Pro"/>
            </a:endParaRPr>
          </a:p>
        </p:txBody>
      </p:sp>
      <p:pic>
        <p:nvPicPr>
          <p:cNvPr id="284" name="Google Shape;284;p31"/>
          <p:cNvPicPr preferRelativeResize="0"/>
          <p:nvPr/>
        </p:nvPicPr>
        <p:blipFill>
          <a:blip r:embed="rId3">
            <a:alphaModFix/>
          </a:blip>
          <a:stretch>
            <a:fillRect/>
          </a:stretch>
        </p:blipFill>
        <p:spPr>
          <a:xfrm>
            <a:off x="150675" y="1298175"/>
            <a:ext cx="4385889" cy="3972000"/>
          </a:xfrm>
          <a:prstGeom prst="rect">
            <a:avLst/>
          </a:prstGeom>
          <a:noFill/>
          <a:ln>
            <a:noFill/>
          </a:ln>
          <a:effectLst>
            <a:outerShdw blurRad="57150" rotWithShape="0" algn="bl" dir="5400000" dist="19050">
              <a:srgbClr val="000000">
                <a:alpha val="50000"/>
              </a:srgbClr>
            </a:outerShdw>
          </a:effectLst>
        </p:spPr>
      </p:pic>
      <p:pic>
        <p:nvPicPr>
          <p:cNvPr id="285" name="Google Shape;285;p31"/>
          <p:cNvPicPr preferRelativeResize="0"/>
          <p:nvPr/>
        </p:nvPicPr>
        <p:blipFill>
          <a:blip r:embed="rId4">
            <a:alphaModFix/>
          </a:blip>
          <a:stretch>
            <a:fillRect/>
          </a:stretch>
        </p:blipFill>
        <p:spPr>
          <a:xfrm>
            <a:off x="1337344" y="1316450"/>
            <a:ext cx="2220649" cy="449875"/>
          </a:xfrm>
          <a:prstGeom prst="rect">
            <a:avLst/>
          </a:prstGeom>
          <a:noFill/>
          <a:ln>
            <a:noFill/>
          </a:ln>
        </p:spPr>
      </p:pic>
      <p:pic>
        <p:nvPicPr>
          <p:cNvPr id="286" name="Google Shape;286;p31"/>
          <p:cNvPicPr preferRelativeResize="0"/>
          <p:nvPr/>
        </p:nvPicPr>
        <p:blipFill>
          <a:blip r:embed="rId5">
            <a:alphaModFix/>
          </a:blip>
          <a:stretch>
            <a:fillRect/>
          </a:stretch>
        </p:blipFill>
        <p:spPr>
          <a:xfrm>
            <a:off x="5613418" y="3888875"/>
            <a:ext cx="3686151" cy="13051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90" name="Shape 290"/>
        <p:cNvGrpSpPr/>
        <p:nvPr/>
      </p:nvGrpSpPr>
      <p:grpSpPr>
        <a:xfrm>
          <a:off x="0" y="0"/>
          <a:ext cx="0" cy="0"/>
          <a:chOff x="0" y="0"/>
          <a:chExt cx="0" cy="0"/>
        </a:xfrm>
      </p:grpSpPr>
      <p:sp>
        <p:nvSpPr>
          <p:cNvPr id="291" name="Google Shape;291;p32"/>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Proximos Pasos</a:t>
            </a:r>
            <a:endParaRPr/>
          </a:p>
        </p:txBody>
      </p:sp>
      <p:sp>
        <p:nvSpPr>
          <p:cNvPr id="292" name="Google Shape;292;p32"/>
          <p:cNvSpPr txBox="1"/>
          <p:nvPr>
            <p:ph idx="1" type="body"/>
          </p:nvPr>
        </p:nvSpPr>
        <p:spPr>
          <a:xfrm>
            <a:off x="181100" y="1455450"/>
            <a:ext cx="9718500" cy="3167100"/>
          </a:xfrm>
          <a:prstGeom prst="rect">
            <a:avLst/>
          </a:prstGeom>
          <a:noFill/>
          <a:ln>
            <a:noFill/>
          </a:ln>
        </p:spPr>
        <p:txBody>
          <a:bodyPr anchorCtr="0" anchor="t" bIns="0" lIns="0" spcFirstLastPara="1" rIns="0" wrap="square" tIns="0">
            <a:noAutofit/>
          </a:bodyPr>
          <a:lstStyle/>
          <a:p>
            <a:pPr indent="-336550" lvl="0" marL="457200" rtl="0" algn="l">
              <a:spcBef>
                <a:spcPts val="0"/>
              </a:spcBef>
              <a:spcAft>
                <a:spcPts val="0"/>
              </a:spcAft>
              <a:buSzPts val="1700"/>
              <a:buChar char="●"/>
            </a:pPr>
            <a:r>
              <a:rPr b="0" lang="en-US" sz="1700">
                <a:latin typeface="Source Sans Pro"/>
                <a:ea typeface="Source Sans Pro"/>
                <a:cs typeface="Source Sans Pro"/>
                <a:sym typeface="Source Sans Pro"/>
              </a:rPr>
              <a:t>Analizar en detalle ejemplos mal clasificados.</a:t>
            </a:r>
            <a:endParaRPr b="0" sz="1700">
              <a:latin typeface="Source Sans Pro"/>
              <a:ea typeface="Source Sans Pro"/>
              <a:cs typeface="Source Sans Pro"/>
              <a:sym typeface="Source Sans Pro"/>
            </a:endParaRPr>
          </a:p>
          <a:p>
            <a:pPr indent="-336550" lvl="0" marL="457200" marR="0" rtl="0" algn="l">
              <a:lnSpc>
                <a:spcPct val="104000"/>
              </a:lnSpc>
              <a:spcBef>
                <a:spcPts val="0"/>
              </a:spcBef>
              <a:spcAft>
                <a:spcPts val="0"/>
              </a:spcAft>
              <a:buSzPts val="1700"/>
              <a:buChar char="●"/>
            </a:pPr>
            <a:r>
              <a:rPr b="0" lang="en-US" sz="1700">
                <a:latin typeface="Source Sans Pro"/>
                <a:ea typeface="Source Sans Pro"/>
                <a:cs typeface="Source Sans Pro"/>
                <a:sym typeface="Source Sans Pro"/>
              </a:rPr>
              <a:t>Probar con modelos </a:t>
            </a:r>
            <a:r>
              <a:rPr b="0" lang="en-US" sz="1700">
                <a:latin typeface="Source Sans Pro"/>
                <a:ea typeface="Source Sans Pro"/>
                <a:cs typeface="Source Sans Pro"/>
                <a:sym typeface="Source Sans Pro"/>
              </a:rPr>
              <a:t>bert-large-cased/uncased.</a:t>
            </a:r>
            <a:endParaRPr b="0" sz="1700">
              <a:latin typeface="Source Sans Pro"/>
              <a:ea typeface="Source Sans Pro"/>
              <a:cs typeface="Source Sans Pro"/>
              <a:sym typeface="Source Sans Pro"/>
            </a:endParaRPr>
          </a:p>
          <a:p>
            <a:pPr indent="-336550" lvl="0" marL="457200" marR="0" rtl="0" algn="l">
              <a:lnSpc>
                <a:spcPct val="104000"/>
              </a:lnSpc>
              <a:spcBef>
                <a:spcPts val="0"/>
              </a:spcBef>
              <a:spcAft>
                <a:spcPts val="0"/>
              </a:spcAft>
              <a:buSzPts val="1700"/>
              <a:buChar char="●"/>
            </a:pPr>
            <a:r>
              <a:rPr b="0" lang="en-US" sz="1700">
                <a:latin typeface="Source Sans Pro"/>
                <a:ea typeface="Source Sans Pro"/>
                <a:cs typeface="Source Sans Pro"/>
                <a:sym typeface="Source Sans Pro"/>
              </a:rPr>
              <a:t>Ensamble</a:t>
            </a:r>
            <a:r>
              <a:rPr b="0" lang="en-US" sz="1700">
                <a:latin typeface="Source Sans Pro"/>
                <a:ea typeface="Source Sans Pro"/>
                <a:cs typeface="Source Sans Pro"/>
                <a:sym typeface="Source Sans Pro"/>
              </a:rPr>
              <a:t> utilizando Probabilidades.</a:t>
            </a:r>
            <a:endParaRPr b="0" sz="1700">
              <a:latin typeface="Source Sans Pro"/>
              <a:ea typeface="Source Sans Pro"/>
              <a:cs typeface="Source Sans Pro"/>
              <a:sym typeface="Source Sans Pro"/>
            </a:endParaRPr>
          </a:p>
          <a:p>
            <a:pPr indent="-336550" lvl="0" marL="457200" marR="0" rtl="0" algn="l">
              <a:lnSpc>
                <a:spcPct val="104000"/>
              </a:lnSpc>
              <a:spcBef>
                <a:spcPts val="0"/>
              </a:spcBef>
              <a:spcAft>
                <a:spcPts val="0"/>
              </a:spcAft>
              <a:buSzPts val="1700"/>
              <a:buFont typeface="Source Sans Pro"/>
              <a:buChar char="●"/>
            </a:pPr>
            <a:r>
              <a:rPr b="0" lang="en-US" sz="1700">
                <a:latin typeface="Source Sans Pro"/>
                <a:ea typeface="Source Sans Pro"/>
                <a:cs typeface="Source Sans Pro"/>
                <a:sym typeface="Source Sans Pro"/>
              </a:rPr>
              <a:t>Nuevos Features</a:t>
            </a:r>
            <a:endParaRPr b="0" sz="1700">
              <a:latin typeface="Source Sans Pro"/>
              <a:ea typeface="Source Sans Pro"/>
              <a:cs typeface="Source Sans Pro"/>
              <a:sym typeface="Source Sans Pro"/>
            </a:endParaRPr>
          </a:p>
          <a:p>
            <a:pPr indent="-336550" lvl="1" marL="914400" marR="0" rtl="0" algn="l">
              <a:lnSpc>
                <a:spcPct val="104000"/>
              </a:lnSpc>
              <a:spcBef>
                <a:spcPts val="0"/>
              </a:spcBef>
              <a:spcAft>
                <a:spcPts val="0"/>
              </a:spcAft>
              <a:buSzPts val="1700"/>
              <a:buFont typeface="Source Sans Pro"/>
              <a:buChar char="○"/>
            </a:pPr>
            <a:r>
              <a:rPr lang="en-US" sz="1700"/>
              <a:t>main y </a:t>
            </a:r>
            <a:r>
              <a:rPr lang="en-US" sz="1700"/>
              <a:t>secondary</a:t>
            </a:r>
            <a:r>
              <a:rPr lang="en-US" sz="1700"/>
              <a:t> colors.</a:t>
            </a:r>
            <a:endParaRPr sz="1700"/>
          </a:p>
          <a:p>
            <a:pPr indent="-336550" lvl="1" marL="914400" marR="0" rtl="0" algn="l">
              <a:lnSpc>
                <a:spcPct val="104000"/>
              </a:lnSpc>
              <a:spcBef>
                <a:spcPts val="0"/>
              </a:spcBef>
              <a:spcAft>
                <a:spcPts val="0"/>
              </a:spcAft>
              <a:buSzPts val="1700"/>
              <a:buFont typeface="Source Sans Pro"/>
              <a:buChar char="○"/>
            </a:pPr>
            <a:r>
              <a:rPr lang="en-US" sz="1700"/>
              <a:t>Imágenes</a:t>
            </a:r>
            <a:r>
              <a:rPr lang="en-US" sz="1700"/>
              <a:t> de productos</a:t>
            </a:r>
            <a:r>
              <a:rPr b="0" lang="en-US" sz="1700">
                <a:latin typeface="Source Sans Pro"/>
                <a:ea typeface="Source Sans Pro"/>
                <a:cs typeface="Source Sans Pro"/>
                <a:sym typeface="Source Sans Pro"/>
              </a:rPr>
              <a:t>.</a:t>
            </a:r>
            <a:endParaRPr b="0" sz="1700">
              <a:latin typeface="Source Sans Pro"/>
              <a:ea typeface="Source Sans Pro"/>
              <a:cs typeface="Source Sans Pro"/>
              <a:sym typeface="Source Sans Pro"/>
            </a:endParaRPr>
          </a:p>
          <a:p>
            <a:pPr indent="-336550" lvl="0" marL="457200" marR="0" rtl="0" algn="l">
              <a:lnSpc>
                <a:spcPct val="104000"/>
              </a:lnSpc>
              <a:spcBef>
                <a:spcPts val="0"/>
              </a:spcBef>
              <a:spcAft>
                <a:spcPts val="0"/>
              </a:spcAft>
              <a:buSzPts val="1700"/>
              <a:buChar char="●"/>
            </a:pPr>
            <a:r>
              <a:rPr b="0" lang="en-US" sz="1700">
                <a:latin typeface="Source Sans Pro"/>
                <a:ea typeface="Source Sans Pro"/>
                <a:cs typeface="Source Sans Pro"/>
                <a:sym typeface="Source Sans Pro"/>
              </a:rPr>
              <a:t>Detectar </a:t>
            </a:r>
            <a:r>
              <a:rPr b="0" lang="en-US" sz="1700">
                <a:latin typeface="Source Sans Pro"/>
                <a:ea typeface="Source Sans Pro"/>
                <a:cs typeface="Source Sans Pro"/>
                <a:sym typeface="Source Sans Pro"/>
              </a:rPr>
              <a:t>productos</a:t>
            </a:r>
            <a:r>
              <a:rPr b="0" lang="en-US" sz="1700">
                <a:latin typeface="Source Sans Pro"/>
                <a:ea typeface="Source Sans Pro"/>
                <a:cs typeface="Source Sans Pro"/>
                <a:sym typeface="Source Sans Pro"/>
              </a:rPr>
              <a:t> mal asignados a una categoría.</a:t>
            </a:r>
            <a:endParaRPr b="0" sz="1700">
              <a:latin typeface="Source Sans Pro"/>
              <a:ea typeface="Source Sans Pro"/>
              <a:cs typeface="Source Sans Pro"/>
              <a:sym typeface="Source Sans Pro"/>
            </a:endParaRPr>
          </a:p>
          <a:p>
            <a:pPr indent="-336550" lvl="0" marL="457200" marR="0" rtl="0" algn="l">
              <a:lnSpc>
                <a:spcPct val="104000"/>
              </a:lnSpc>
              <a:spcBef>
                <a:spcPts val="0"/>
              </a:spcBef>
              <a:spcAft>
                <a:spcPts val="0"/>
              </a:spcAft>
              <a:buSzPts val="1700"/>
              <a:buFont typeface="Source Sans Pro"/>
              <a:buChar char="●"/>
            </a:pPr>
            <a:r>
              <a:rPr b="0" lang="en-US" sz="1700">
                <a:latin typeface="Source Sans Pro"/>
                <a:ea typeface="Source Sans Pro"/>
                <a:cs typeface="Source Sans Pro"/>
                <a:sym typeface="Source Sans Pro"/>
              </a:rPr>
              <a:t>Fusionar</a:t>
            </a:r>
            <a:r>
              <a:rPr b="0" lang="en-US" sz="1700">
                <a:latin typeface="Source Sans Pro"/>
                <a:ea typeface="Source Sans Pro"/>
                <a:cs typeface="Source Sans Pro"/>
                <a:sym typeface="Source Sans Pro"/>
              </a:rPr>
              <a:t> ramas.</a:t>
            </a:r>
            <a:endParaRPr b="0" sz="1700">
              <a:latin typeface="Source Sans Pro"/>
              <a:ea typeface="Source Sans Pro"/>
              <a:cs typeface="Source Sans Pro"/>
              <a:sym typeface="Source Sans Pro"/>
            </a:endParaRPr>
          </a:p>
          <a:p>
            <a:pPr indent="-336550" lvl="1" marL="914400" marR="0" rtl="0" algn="l">
              <a:lnSpc>
                <a:spcPct val="104000"/>
              </a:lnSpc>
              <a:spcBef>
                <a:spcPts val="0"/>
              </a:spcBef>
              <a:spcAft>
                <a:spcPts val="0"/>
              </a:spcAft>
              <a:buSzPts val="1700"/>
              <a:buFont typeface="Source Sans Pro"/>
              <a:buChar char="○"/>
            </a:pPr>
            <a:r>
              <a:rPr b="0" lang="en-US" sz="1700">
                <a:latin typeface="Source Sans Pro"/>
                <a:ea typeface="Source Sans Pro"/>
                <a:cs typeface="Source Sans Pro"/>
                <a:sym typeface="Source Sans Pro"/>
              </a:rPr>
              <a:t>C</a:t>
            </a:r>
            <a:r>
              <a:rPr b="0" lang="en-US" sz="1700">
                <a:latin typeface="Source Sans Pro"/>
                <a:ea typeface="Source Sans Pro"/>
                <a:cs typeface="Source Sans Pro"/>
                <a:sym typeface="Source Sans Pro"/>
              </a:rPr>
              <a:t>ategorías sinónimo.</a:t>
            </a:r>
            <a:endParaRPr sz="1700"/>
          </a:p>
          <a:p>
            <a:pPr indent="-336550" lvl="1" marL="914400" marR="0" rtl="0" algn="l">
              <a:lnSpc>
                <a:spcPct val="104000"/>
              </a:lnSpc>
              <a:spcBef>
                <a:spcPts val="0"/>
              </a:spcBef>
              <a:spcAft>
                <a:spcPts val="0"/>
              </a:spcAft>
              <a:buSzPts val="1700"/>
              <a:buFont typeface="Source Sans Pro"/>
              <a:buChar char="○"/>
            </a:pPr>
            <a:r>
              <a:rPr b="0" lang="en-US" sz="1700">
                <a:latin typeface="Source Sans Pro"/>
                <a:ea typeface="Source Sans Pro"/>
                <a:cs typeface="Source Sans Pro"/>
                <a:sym typeface="Source Sans Pro"/>
              </a:rPr>
              <a:t>Contiene</a:t>
            </a:r>
            <a:r>
              <a:rPr lang="en-US" sz="1700"/>
              <a:t>n</a:t>
            </a:r>
            <a:r>
              <a:rPr b="0" lang="en-US" sz="1700">
                <a:latin typeface="Source Sans Pro"/>
                <a:ea typeface="Source Sans Pro"/>
                <a:cs typeface="Source Sans Pro"/>
                <a:sym typeface="Source Sans Pro"/>
              </a:rPr>
              <a:t> el mismo tipo de productos.</a:t>
            </a:r>
            <a:endParaRPr b="0" sz="1700">
              <a:latin typeface="Source Sans Pro"/>
              <a:ea typeface="Source Sans Pro"/>
              <a:cs typeface="Source Sans Pro"/>
              <a:sym typeface="Source Sans Pro"/>
            </a:endParaRPr>
          </a:p>
          <a:p>
            <a:pPr indent="0" lvl="0" marL="0" marR="0" rtl="0" algn="l">
              <a:lnSpc>
                <a:spcPct val="104000"/>
              </a:lnSpc>
              <a:spcBef>
                <a:spcPts val="0"/>
              </a:spcBef>
              <a:spcAft>
                <a:spcPts val="0"/>
              </a:spcAft>
              <a:buSzPts val="1400"/>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33"/>
          <p:cNvPicPr preferRelativeResize="0"/>
          <p:nvPr/>
        </p:nvPicPr>
        <p:blipFill>
          <a:blip r:embed="rId3">
            <a:alphaModFix/>
          </a:blip>
          <a:stretch>
            <a:fillRect/>
          </a:stretch>
        </p:blipFill>
        <p:spPr>
          <a:xfrm>
            <a:off x="3338633" y="0"/>
            <a:ext cx="3812134" cy="5670549"/>
          </a:xfrm>
          <a:prstGeom prst="rect">
            <a:avLst/>
          </a:prstGeom>
          <a:noFill/>
          <a:ln>
            <a:noFill/>
          </a:ln>
        </p:spPr>
      </p:pic>
      <p:pic>
        <p:nvPicPr>
          <p:cNvPr id="298" name="Google Shape;298;p33"/>
          <p:cNvPicPr preferRelativeResize="0"/>
          <p:nvPr/>
        </p:nvPicPr>
        <p:blipFill>
          <a:blip r:embed="rId4">
            <a:alphaModFix/>
          </a:blip>
          <a:stretch>
            <a:fillRect/>
          </a:stretch>
        </p:blipFill>
        <p:spPr>
          <a:xfrm>
            <a:off x="6300267" y="25"/>
            <a:ext cx="3780366" cy="5670549"/>
          </a:xfrm>
          <a:prstGeom prst="rect">
            <a:avLst/>
          </a:prstGeom>
          <a:noFill/>
          <a:ln>
            <a:noFill/>
          </a:ln>
        </p:spPr>
      </p:pic>
      <p:pic>
        <p:nvPicPr>
          <p:cNvPr id="299" name="Google Shape;299;p33"/>
          <p:cNvPicPr preferRelativeResize="0"/>
          <p:nvPr/>
        </p:nvPicPr>
        <p:blipFill>
          <a:blip r:embed="rId5">
            <a:alphaModFix/>
          </a:blip>
          <a:stretch>
            <a:fillRect/>
          </a:stretch>
        </p:blipFill>
        <p:spPr>
          <a:xfrm>
            <a:off x="-11" y="13"/>
            <a:ext cx="3779422" cy="5670550"/>
          </a:xfrm>
          <a:prstGeom prst="rect">
            <a:avLst/>
          </a:prstGeom>
          <a:noFill/>
          <a:ln>
            <a:noFill/>
          </a:ln>
        </p:spPr>
      </p:pic>
      <p:sp>
        <p:nvSpPr>
          <p:cNvPr id="300" name="Google Shape;300;p33"/>
          <p:cNvSpPr txBox="1"/>
          <p:nvPr/>
        </p:nvSpPr>
        <p:spPr>
          <a:xfrm>
            <a:off x="360313" y="2252650"/>
            <a:ext cx="9360000" cy="980700"/>
          </a:xfrm>
          <a:prstGeom prst="rect">
            <a:avLst/>
          </a:prstGeom>
          <a:noFill/>
          <a:ln>
            <a:noFill/>
          </a:ln>
        </p:spPr>
        <p:txBody>
          <a:bodyPr anchorCtr="1" anchor="ctr" bIns="0" lIns="0" spcFirstLastPara="1" rIns="0" wrap="square" tIns="0">
            <a:noAutofit/>
          </a:bodyPr>
          <a:lstStyle/>
          <a:p>
            <a:pPr indent="0" lvl="0" marL="0" marR="0" rtl="0" algn="ctr">
              <a:lnSpc>
                <a:spcPct val="104000"/>
              </a:lnSpc>
              <a:spcBef>
                <a:spcPts val="0"/>
              </a:spcBef>
              <a:spcAft>
                <a:spcPts val="0"/>
              </a:spcAft>
              <a:buClr>
                <a:srgbClr val="6B5E9B"/>
              </a:buClr>
              <a:buSzPts val="2700"/>
              <a:buFont typeface="Source Sans Pro Black"/>
              <a:buNone/>
            </a:pPr>
            <a:r>
              <a:rPr b="1" lang="en-US" sz="4500">
                <a:solidFill>
                  <a:srgbClr val="F8F9FA"/>
                </a:solidFill>
                <a:latin typeface="Source Sans Pro Black"/>
                <a:ea typeface="Source Sans Pro Black"/>
                <a:cs typeface="Source Sans Pro Black"/>
                <a:sym typeface="Source Sans Pro Black"/>
              </a:rPr>
              <a:t>¿</a:t>
            </a:r>
            <a:r>
              <a:rPr b="1" lang="en-US" sz="4500">
                <a:solidFill>
                  <a:srgbClr val="F8F9FA"/>
                </a:solidFill>
                <a:latin typeface="Source Sans Pro Black"/>
                <a:ea typeface="Source Sans Pro Black"/>
                <a:cs typeface="Source Sans Pro Black"/>
                <a:sym typeface="Source Sans Pro Black"/>
              </a:rPr>
              <a:t>Preguntas?</a:t>
            </a:r>
            <a:endParaRPr b="0" i="0" sz="3200" u="none" cap="none" strike="noStrike">
              <a:solidFill>
                <a:srgbClr val="F8F9FA"/>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0" name="Shape 60"/>
        <p:cNvGrpSpPr/>
        <p:nvPr/>
      </p:nvGrpSpPr>
      <p:grpSpPr>
        <a:xfrm>
          <a:off x="0" y="0"/>
          <a:ext cx="0" cy="0"/>
          <a:chOff x="0" y="0"/>
          <a:chExt cx="0" cy="0"/>
        </a:xfrm>
      </p:grpSpPr>
      <p:pic>
        <p:nvPicPr>
          <p:cNvPr id="61" name="Google Shape;61;p7"/>
          <p:cNvPicPr preferRelativeResize="0"/>
          <p:nvPr/>
        </p:nvPicPr>
        <p:blipFill>
          <a:blip r:embed="rId3">
            <a:alphaModFix/>
          </a:blip>
          <a:stretch>
            <a:fillRect/>
          </a:stretch>
        </p:blipFill>
        <p:spPr>
          <a:xfrm>
            <a:off x="8097800" y="1292650"/>
            <a:ext cx="1876601" cy="4030671"/>
          </a:xfrm>
          <a:prstGeom prst="rect">
            <a:avLst/>
          </a:prstGeom>
          <a:noFill/>
          <a:ln>
            <a:noFill/>
          </a:ln>
          <a:effectLst>
            <a:outerShdw blurRad="114300" rotWithShape="0" algn="bl" dir="5400000" dist="19050">
              <a:srgbClr val="000000">
                <a:alpha val="50000"/>
              </a:srgbClr>
            </a:outerShdw>
          </a:effectLst>
        </p:spPr>
      </p:pic>
      <p:sp>
        <p:nvSpPr>
          <p:cNvPr id="62" name="Google Shape;62;p7"/>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Caso de uso: Mercado Libre</a:t>
            </a:r>
            <a:endParaRPr b="0"/>
          </a:p>
        </p:txBody>
      </p:sp>
      <p:sp>
        <p:nvSpPr>
          <p:cNvPr id="63" name="Google Shape;63;p7"/>
          <p:cNvSpPr txBox="1"/>
          <p:nvPr/>
        </p:nvSpPr>
        <p:spPr>
          <a:xfrm>
            <a:off x="360350" y="1911950"/>
            <a:ext cx="7747800" cy="492600"/>
          </a:xfrm>
          <a:prstGeom prst="rect">
            <a:avLst/>
          </a:prstGeom>
          <a:noFill/>
          <a:ln>
            <a:noFill/>
          </a:ln>
        </p:spPr>
        <p:txBody>
          <a:bodyPr anchorCtr="0" anchor="t" bIns="91425" lIns="91425" spcFirstLastPara="1" rIns="91425" wrap="square" tIns="91425">
            <a:spAutoFit/>
          </a:bodyPr>
          <a:lstStyle/>
          <a:p>
            <a:pPr indent="0" lvl="0" marL="457200" marR="0" rtl="0" algn="l">
              <a:lnSpc>
                <a:spcPct val="150000"/>
              </a:lnSpc>
              <a:spcBef>
                <a:spcPts val="0"/>
              </a:spcBef>
              <a:spcAft>
                <a:spcPts val="0"/>
              </a:spcAft>
              <a:buNone/>
            </a:pPr>
            <a:r>
              <a:t/>
            </a:r>
            <a:endParaRPr b="0" i="0" sz="2000" u="none" cap="none" strike="noStrike">
              <a:solidFill>
                <a:srgbClr val="212121"/>
              </a:solidFill>
              <a:latin typeface="Arial"/>
              <a:ea typeface="Arial"/>
              <a:cs typeface="Arial"/>
              <a:sym typeface="Arial"/>
            </a:endParaRPr>
          </a:p>
        </p:txBody>
      </p:sp>
      <p:sp>
        <p:nvSpPr>
          <p:cNvPr id="64" name="Google Shape;64;p7"/>
          <p:cNvSpPr txBox="1"/>
          <p:nvPr>
            <p:ph idx="1" type="body"/>
          </p:nvPr>
        </p:nvSpPr>
        <p:spPr>
          <a:xfrm>
            <a:off x="360350" y="1230900"/>
            <a:ext cx="3267000" cy="4005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0" lvl="0" marL="0" marR="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65" name="Google Shape;65;p7"/>
          <p:cNvSpPr txBox="1"/>
          <p:nvPr/>
        </p:nvSpPr>
        <p:spPr>
          <a:xfrm>
            <a:off x="493125" y="1288925"/>
            <a:ext cx="3000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4000"/>
              </a:lnSpc>
              <a:spcBef>
                <a:spcPts val="0"/>
              </a:spcBef>
              <a:spcAft>
                <a:spcPts val="0"/>
              </a:spcAft>
              <a:buClr>
                <a:srgbClr val="000000"/>
              </a:buClr>
              <a:buSzPts val="2400"/>
              <a:buFont typeface="Arial"/>
              <a:buNone/>
            </a:pPr>
            <a:r>
              <a:t/>
            </a:r>
            <a:endParaRPr b="1" i="0" sz="2400" u="none" cap="none" strike="noStrike">
              <a:solidFill>
                <a:srgbClr val="2C3E50"/>
              </a:solidFill>
              <a:latin typeface="Source Sans Pro SemiBold"/>
              <a:ea typeface="Source Sans Pro SemiBold"/>
              <a:cs typeface="Source Sans Pro SemiBold"/>
              <a:sym typeface="Source Sans Pro SemiBold"/>
            </a:endParaRPr>
          </a:p>
        </p:txBody>
      </p:sp>
      <p:sp>
        <p:nvSpPr>
          <p:cNvPr id="66" name="Google Shape;66;p7"/>
          <p:cNvSpPr txBox="1"/>
          <p:nvPr/>
        </p:nvSpPr>
        <p:spPr>
          <a:xfrm>
            <a:off x="493125" y="3955925"/>
            <a:ext cx="3000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4000"/>
              </a:lnSpc>
              <a:spcBef>
                <a:spcPts val="0"/>
              </a:spcBef>
              <a:spcAft>
                <a:spcPts val="0"/>
              </a:spcAft>
              <a:buClr>
                <a:srgbClr val="000000"/>
              </a:buClr>
              <a:buSzPts val="2400"/>
              <a:buFont typeface="Arial"/>
              <a:buNone/>
            </a:pPr>
            <a:r>
              <a:t/>
            </a:r>
            <a:endParaRPr b="1" i="0" sz="2400" u="none" cap="none" strike="noStrike">
              <a:solidFill>
                <a:srgbClr val="2C3E50"/>
              </a:solidFill>
              <a:latin typeface="Source Sans Pro SemiBold"/>
              <a:ea typeface="Source Sans Pro SemiBold"/>
              <a:cs typeface="Source Sans Pro SemiBold"/>
              <a:sym typeface="Source Sans Pro SemiBold"/>
            </a:endParaRPr>
          </a:p>
        </p:txBody>
      </p:sp>
      <p:pic>
        <p:nvPicPr>
          <p:cNvPr id="67" name="Google Shape;67;p7"/>
          <p:cNvPicPr preferRelativeResize="0"/>
          <p:nvPr/>
        </p:nvPicPr>
        <p:blipFill>
          <a:blip r:embed="rId4">
            <a:alphaModFix/>
          </a:blip>
          <a:stretch>
            <a:fillRect/>
          </a:stretch>
        </p:blipFill>
        <p:spPr>
          <a:xfrm>
            <a:off x="117900" y="1295575"/>
            <a:ext cx="1876600" cy="4024801"/>
          </a:xfrm>
          <a:prstGeom prst="rect">
            <a:avLst/>
          </a:prstGeom>
          <a:noFill/>
          <a:ln>
            <a:noFill/>
          </a:ln>
          <a:effectLst>
            <a:outerShdw blurRad="114300" rotWithShape="0" algn="bl" dir="5400000" dist="19050">
              <a:srgbClr val="000000">
                <a:alpha val="50000"/>
              </a:srgbClr>
            </a:outerShdw>
          </a:effectLst>
        </p:spPr>
      </p:pic>
      <p:pic>
        <p:nvPicPr>
          <p:cNvPr id="68" name="Google Shape;68;p7"/>
          <p:cNvPicPr preferRelativeResize="0"/>
          <p:nvPr/>
        </p:nvPicPr>
        <p:blipFill>
          <a:blip r:embed="rId5">
            <a:alphaModFix/>
          </a:blip>
          <a:stretch>
            <a:fillRect/>
          </a:stretch>
        </p:blipFill>
        <p:spPr>
          <a:xfrm>
            <a:off x="2107513" y="1295575"/>
            <a:ext cx="1876601" cy="4024800"/>
          </a:xfrm>
          <a:prstGeom prst="rect">
            <a:avLst/>
          </a:prstGeom>
          <a:noFill/>
          <a:ln>
            <a:noFill/>
          </a:ln>
          <a:effectLst>
            <a:outerShdw blurRad="114300" rotWithShape="0" algn="bl" dir="5400000" dist="19050">
              <a:srgbClr val="000000">
                <a:alpha val="50000"/>
              </a:srgbClr>
            </a:outerShdw>
          </a:effectLst>
        </p:spPr>
      </p:pic>
      <p:pic>
        <p:nvPicPr>
          <p:cNvPr id="69" name="Google Shape;69;p7"/>
          <p:cNvPicPr preferRelativeResize="0"/>
          <p:nvPr/>
        </p:nvPicPr>
        <p:blipFill>
          <a:blip r:embed="rId6">
            <a:alphaModFix/>
          </a:blip>
          <a:stretch>
            <a:fillRect/>
          </a:stretch>
        </p:blipFill>
        <p:spPr>
          <a:xfrm>
            <a:off x="4097137" y="1295588"/>
            <a:ext cx="1898036" cy="4024798"/>
          </a:xfrm>
          <a:prstGeom prst="rect">
            <a:avLst/>
          </a:prstGeom>
          <a:noFill/>
          <a:ln>
            <a:noFill/>
          </a:ln>
          <a:effectLst>
            <a:outerShdw blurRad="114300" rotWithShape="0" algn="bl" dir="5400000" dist="19050">
              <a:srgbClr val="000000">
                <a:alpha val="50000"/>
              </a:srgbClr>
            </a:outerShdw>
          </a:effectLst>
        </p:spPr>
      </p:pic>
      <p:pic>
        <p:nvPicPr>
          <p:cNvPr id="70" name="Google Shape;70;p7"/>
          <p:cNvPicPr preferRelativeResize="0"/>
          <p:nvPr/>
        </p:nvPicPr>
        <p:blipFill>
          <a:blip r:embed="rId7">
            <a:alphaModFix/>
          </a:blip>
          <a:stretch>
            <a:fillRect/>
          </a:stretch>
        </p:blipFill>
        <p:spPr>
          <a:xfrm>
            <a:off x="6095875" y="1295588"/>
            <a:ext cx="1898024" cy="4024799"/>
          </a:xfrm>
          <a:prstGeom prst="rect">
            <a:avLst/>
          </a:prstGeom>
          <a:noFill/>
          <a:ln>
            <a:noFill/>
          </a:ln>
          <a:effectLst>
            <a:outerShdw blurRad="114300" rotWithShape="0" algn="bl" dir="5400000" dist="19050">
              <a:srgbClr val="000000">
                <a:alpha val="50000"/>
              </a:srgbClr>
            </a:outerShdw>
          </a:effectLst>
        </p:spPr>
      </p:pic>
      <p:cxnSp>
        <p:nvCxnSpPr>
          <p:cNvPr id="71" name="Google Shape;71;p7"/>
          <p:cNvCxnSpPr/>
          <p:nvPr/>
        </p:nvCxnSpPr>
        <p:spPr>
          <a:xfrm>
            <a:off x="1806850" y="1792300"/>
            <a:ext cx="342300" cy="279600"/>
          </a:xfrm>
          <a:prstGeom prst="straightConnector1">
            <a:avLst/>
          </a:prstGeom>
          <a:noFill/>
          <a:ln cap="flat" cmpd="sng" w="9525">
            <a:solidFill>
              <a:schemeClr val="dk2"/>
            </a:solidFill>
            <a:prstDash val="solid"/>
            <a:round/>
            <a:headEnd len="med" w="med" type="none"/>
            <a:tailEnd len="med" w="med" type="triangle"/>
          </a:ln>
          <a:effectLst>
            <a:outerShdw blurRad="57150" rotWithShape="0" algn="bl" dir="5400000" dist="19050">
              <a:srgbClr val="000000">
                <a:alpha val="50000"/>
              </a:srgbClr>
            </a:outerShdw>
          </a:effectLst>
        </p:spPr>
      </p:cxnSp>
      <p:cxnSp>
        <p:nvCxnSpPr>
          <p:cNvPr id="72" name="Google Shape;72;p7"/>
          <p:cNvCxnSpPr/>
          <p:nvPr/>
        </p:nvCxnSpPr>
        <p:spPr>
          <a:xfrm>
            <a:off x="246600" y="2557700"/>
            <a:ext cx="191400" cy="264900"/>
          </a:xfrm>
          <a:prstGeom prst="straightConnector1">
            <a:avLst/>
          </a:prstGeom>
          <a:noFill/>
          <a:ln cap="flat" cmpd="sng" w="9525">
            <a:solidFill>
              <a:schemeClr val="dk2"/>
            </a:solidFill>
            <a:prstDash val="solid"/>
            <a:round/>
            <a:headEnd len="med" w="med" type="none"/>
            <a:tailEnd len="med" w="med" type="triangle"/>
          </a:ln>
          <a:effectLst>
            <a:outerShdw blurRad="57150" rotWithShape="0" algn="bl" dir="5400000" dist="19050">
              <a:srgbClr val="000000">
                <a:alpha val="50000"/>
              </a:srgbClr>
            </a:outerShdw>
          </a:effectLst>
        </p:spPr>
      </p:cxnSp>
      <p:cxnSp>
        <p:nvCxnSpPr>
          <p:cNvPr id="73" name="Google Shape;73;p7"/>
          <p:cNvCxnSpPr/>
          <p:nvPr/>
        </p:nvCxnSpPr>
        <p:spPr>
          <a:xfrm flipH="1" rot="10800000">
            <a:off x="4518825" y="3746225"/>
            <a:ext cx="386400" cy="191400"/>
          </a:xfrm>
          <a:prstGeom prst="straightConnector1">
            <a:avLst/>
          </a:prstGeom>
          <a:noFill/>
          <a:ln cap="flat" cmpd="sng" w="9525">
            <a:solidFill>
              <a:schemeClr val="dk2"/>
            </a:solidFill>
            <a:prstDash val="solid"/>
            <a:round/>
            <a:headEnd len="med" w="med" type="none"/>
            <a:tailEnd len="med" w="med" type="triangle"/>
          </a:ln>
          <a:effectLst>
            <a:outerShdw blurRad="57150" rotWithShape="0" algn="bl" dir="5400000" dist="19050">
              <a:srgbClr val="000000">
                <a:alpha val="50000"/>
              </a:srgbClr>
            </a:outerShdw>
          </a:effectLst>
        </p:spPr>
      </p:cxnSp>
      <p:sp>
        <p:nvSpPr>
          <p:cNvPr id="74" name="Google Shape;74;p7"/>
          <p:cNvSpPr txBox="1"/>
          <p:nvPr/>
        </p:nvSpPr>
        <p:spPr>
          <a:xfrm>
            <a:off x="1652225" y="1288925"/>
            <a:ext cx="342300" cy="492600"/>
          </a:xfrm>
          <a:prstGeom prst="rect">
            <a:avLst/>
          </a:prstGeom>
          <a:noFill/>
          <a:ln>
            <a:noFill/>
          </a:ln>
        </p:spPr>
        <p:txBody>
          <a:bodyPr anchorCtr="0" anchor="t" bIns="91425" lIns="91425" spcFirstLastPara="1" rIns="91425" wrap="square" tIns="91425">
            <a:spAutoFit/>
          </a:bodyPr>
          <a:lstStyle/>
          <a:p>
            <a:pPr indent="0" lvl="0" marL="0" rtl="0" algn="l">
              <a:lnSpc>
                <a:spcPct val="104000"/>
              </a:lnSpc>
              <a:spcBef>
                <a:spcPts val="0"/>
              </a:spcBef>
              <a:spcAft>
                <a:spcPts val="0"/>
              </a:spcAft>
              <a:buNone/>
            </a:pPr>
            <a:r>
              <a:rPr b="1" lang="en-US" sz="2000">
                <a:solidFill>
                  <a:srgbClr val="2C3E50"/>
                </a:solidFill>
                <a:latin typeface="Source Sans Pro"/>
                <a:ea typeface="Source Sans Pro"/>
                <a:cs typeface="Source Sans Pro"/>
                <a:sym typeface="Source Sans Pro"/>
              </a:rPr>
              <a:t>1</a:t>
            </a:r>
            <a:endParaRPr b="1" sz="2000">
              <a:solidFill>
                <a:srgbClr val="2C3E50"/>
              </a:solidFill>
              <a:latin typeface="Source Sans Pro"/>
              <a:ea typeface="Source Sans Pro"/>
              <a:cs typeface="Source Sans Pro"/>
              <a:sym typeface="Source Sans Pro"/>
            </a:endParaRPr>
          </a:p>
        </p:txBody>
      </p:sp>
      <p:sp>
        <p:nvSpPr>
          <p:cNvPr id="75" name="Google Shape;75;p7"/>
          <p:cNvSpPr txBox="1"/>
          <p:nvPr/>
        </p:nvSpPr>
        <p:spPr>
          <a:xfrm>
            <a:off x="3623975" y="1288925"/>
            <a:ext cx="342300" cy="492600"/>
          </a:xfrm>
          <a:prstGeom prst="rect">
            <a:avLst/>
          </a:prstGeom>
          <a:noFill/>
          <a:ln>
            <a:noFill/>
          </a:ln>
        </p:spPr>
        <p:txBody>
          <a:bodyPr anchorCtr="0" anchor="t" bIns="91425" lIns="91425" spcFirstLastPara="1" rIns="91425" wrap="square" tIns="91425">
            <a:spAutoFit/>
          </a:bodyPr>
          <a:lstStyle/>
          <a:p>
            <a:pPr indent="0" lvl="0" marL="0" rtl="0" algn="l">
              <a:lnSpc>
                <a:spcPct val="104000"/>
              </a:lnSpc>
              <a:spcBef>
                <a:spcPts val="0"/>
              </a:spcBef>
              <a:spcAft>
                <a:spcPts val="0"/>
              </a:spcAft>
              <a:buNone/>
            </a:pPr>
            <a:r>
              <a:rPr b="1" lang="en-US" sz="2000">
                <a:solidFill>
                  <a:srgbClr val="2C3E50"/>
                </a:solidFill>
                <a:latin typeface="Source Sans Pro"/>
                <a:ea typeface="Source Sans Pro"/>
                <a:cs typeface="Source Sans Pro"/>
                <a:sym typeface="Source Sans Pro"/>
              </a:rPr>
              <a:t>2</a:t>
            </a:r>
            <a:endParaRPr b="1" sz="2000">
              <a:solidFill>
                <a:srgbClr val="2C3E50"/>
              </a:solidFill>
              <a:latin typeface="Source Sans Pro"/>
              <a:ea typeface="Source Sans Pro"/>
              <a:cs typeface="Source Sans Pro"/>
              <a:sym typeface="Source Sans Pro"/>
            </a:endParaRPr>
          </a:p>
        </p:txBody>
      </p:sp>
      <p:sp>
        <p:nvSpPr>
          <p:cNvPr id="76" name="Google Shape;76;p7"/>
          <p:cNvSpPr txBox="1"/>
          <p:nvPr/>
        </p:nvSpPr>
        <p:spPr>
          <a:xfrm>
            <a:off x="5624300" y="1288925"/>
            <a:ext cx="342300" cy="492600"/>
          </a:xfrm>
          <a:prstGeom prst="rect">
            <a:avLst/>
          </a:prstGeom>
          <a:noFill/>
          <a:ln>
            <a:noFill/>
          </a:ln>
        </p:spPr>
        <p:txBody>
          <a:bodyPr anchorCtr="0" anchor="t" bIns="91425" lIns="91425" spcFirstLastPara="1" rIns="91425" wrap="square" tIns="91425">
            <a:spAutoFit/>
          </a:bodyPr>
          <a:lstStyle/>
          <a:p>
            <a:pPr indent="0" lvl="0" marL="0" rtl="0" algn="l">
              <a:lnSpc>
                <a:spcPct val="104000"/>
              </a:lnSpc>
              <a:spcBef>
                <a:spcPts val="0"/>
              </a:spcBef>
              <a:spcAft>
                <a:spcPts val="0"/>
              </a:spcAft>
              <a:buNone/>
            </a:pPr>
            <a:r>
              <a:rPr b="1" lang="en-US" sz="2000">
                <a:solidFill>
                  <a:srgbClr val="2C3E50"/>
                </a:solidFill>
                <a:latin typeface="Source Sans Pro"/>
                <a:ea typeface="Source Sans Pro"/>
                <a:cs typeface="Source Sans Pro"/>
                <a:sym typeface="Source Sans Pro"/>
              </a:rPr>
              <a:t>3</a:t>
            </a:r>
            <a:endParaRPr b="1" sz="2000">
              <a:solidFill>
                <a:srgbClr val="2C3E50"/>
              </a:solidFill>
              <a:latin typeface="Source Sans Pro"/>
              <a:ea typeface="Source Sans Pro"/>
              <a:cs typeface="Source Sans Pro"/>
              <a:sym typeface="Source Sans Pro"/>
            </a:endParaRPr>
          </a:p>
        </p:txBody>
      </p:sp>
      <p:sp>
        <p:nvSpPr>
          <p:cNvPr id="77" name="Google Shape;77;p7"/>
          <p:cNvSpPr txBox="1"/>
          <p:nvPr/>
        </p:nvSpPr>
        <p:spPr>
          <a:xfrm>
            <a:off x="7624625" y="1288925"/>
            <a:ext cx="342300" cy="492600"/>
          </a:xfrm>
          <a:prstGeom prst="rect">
            <a:avLst/>
          </a:prstGeom>
          <a:noFill/>
          <a:ln>
            <a:noFill/>
          </a:ln>
        </p:spPr>
        <p:txBody>
          <a:bodyPr anchorCtr="0" anchor="t" bIns="91425" lIns="91425" spcFirstLastPara="1" rIns="91425" wrap="square" tIns="91425">
            <a:spAutoFit/>
          </a:bodyPr>
          <a:lstStyle/>
          <a:p>
            <a:pPr indent="0" lvl="0" marL="0" rtl="0" algn="l">
              <a:lnSpc>
                <a:spcPct val="104000"/>
              </a:lnSpc>
              <a:spcBef>
                <a:spcPts val="0"/>
              </a:spcBef>
              <a:spcAft>
                <a:spcPts val="0"/>
              </a:spcAft>
              <a:buNone/>
            </a:pPr>
            <a:r>
              <a:rPr b="1" lang="en-US" sz="2000">
                <a:solidFill>
                  <a:srgbClr val="2C3E50"/>
                </a:solidFill>
                <a:latin typeface="Source Sans Pro"/>
                <a:ea typeface="Source Sans Pro"/>
                <a:cs typeface="Source Sans Pro"/>
                <a:sym typeface="Source Sans Pro"/>
              </a:rPr>
              <a:t>…</a:t>
            </a:r>
            <a:endParaRPr b="1" sz="2000">
              <a:solidFill>
                <a:srgbClr val="2C3E50"/>
              </a:solidFill>
              <a:latin typeface="Source Sans Pro"/>
              <a:ea typeface="Source Sans Pro"/>
              <a:cs typeface="Source Sans Pro"/>
              <a:sym typeface="Source Sans Pr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1" name="Shape 81"/>
        <p:cNvGrpSpPr/>
        <p:nvPr/>
      </p:nvGrpSpPr>
      <p:grpSpPr>
        <a:xfrm>
          <a:off x="0" y="0"/>
          <a:ext cx="0" cy="0"/>
          <a:chOff x="0" y="0"/>
          <a:chExt cx="0" cy="0"/>
        </a:xfrm>
      </p:grpSpPr>
      <p:sp>
        <p:nvSpPr>
          <p:cNvPr id="82" name="Google Shape;82;p8"/>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Dataset: </a:t>
            </a:r>
            <a:r>
              <a:rPr b="0" lang="en-US"/>
              <a:t>Farfetch</a:t>
            </a:r>
            <a:endParaRPr b="0"/>
          </a:p>
        </p:txBody>
      </p:sp>
      <p:pic>
        <p:nvPicPr>
          <p:cNvPr id="83" name="Google Shape;83;p8"/>
          <p:cNvPicPr preferRelativeResize="0"/>
          <p:nvPr/>
        </p:nvPicPr>
        <p:blipFill rotWithShape="1">
          <a:blip r:embed="rId3">
            <a:alphaModFix/>
          </a:blip>
          <a:srcRect b="0" l="0" r="0" t="0"/>
          <a:stretch/>
        </p:blipFill>
        <p:spPr>
          <a:xfrm>
            <a:off x="176350" y="1799425"/>
            <a:ext cx="5085926" cy="3042176"/>
          </a:xfrm>
          <a:prstGeom prst="rect">
            <a:avLst/>
          </a:prstGeom>
          <a:noFill/>
          <a:ln>
            <a:noFill/>
          </a:ln>
          <a:effectLst>
            <a:outerShdw blurRad="85725" rotWithShape="0" algn="bl" dir="3060000" dist="57150">
              <a:srgbClr val="000000">
                <a:alpha val="73000"/>
              </a:srgbClr>
            </a:outerShdw>
          </a:effectLst>
        </p:spPr>
      </p:pic>
      <p:sp>
        <p:nvSpPr>
          <p:cNvPr id="84" name="Google Shape;84;p8"/>
          <p:cNvSpPr txBox="1"/>
          <p:nvPr>
            <p:ph idx="1" type="body"/>
          </p:nvPr>
        </p:nvSpPr>
        <p:spPr>
          <a:xfrm>
            <a:off x="4682225" y="2392200"/>
            <a:ext cx="4650900" cy="12462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Clr>
                <a:srgbClr val="000000"/>
              </a:buClr>
              <a:buSzPts val="1400"/>
              <a:buFont typeface="Arial"/>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85" name="Google Shape;85;p8"/>
          <p:cNvSpPr txBox="1"/>
          <p:nvPr/>
        </p:nvSpPr>
        <p:spPr>
          <a:xfrm>
            <a:off x="5408875" y="1799425"/>
            <a:ext cx="4268700" cy="1154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50"/>
              <a:buFont typeface="Arial"/>
              <a:buNone/>
            </a:pPr>
            <a:r>
              <a:rPr b="0" i="0" lang="en-US" sz="1050" u="none" cap="none" strike="noStrike">
                <a:solidFill>
                  <a:srgbClr val="4D5156"/>
                </a:solidFill>
                <a:highlight>
                  <a:srgbClr val="FFFFFF"/>
                </a:highlight>
                <a:latin typeface="Arial"/>
                <a:ea typeface="Arial"/>
                <a:cs typeface="Arial"/>
                <a:sym typeface="Arial"/>
              </a:rPr>
              <a:t>Farfetch is a British-Portuguese online luxury fashion retail platform that sells products from over 700 boutiques and brands from around the world. The company was founded in 2007 by the Portuguese entrepreneur José Neves with its headquarters in London and main branches in Lisbon and Porto.</a:t>
            </a:r>
            <a:endParaRPr b="0" i="0" sz="1050" u="none" cap="none" strike="noStrike">
              <a:solidFill>
                <a:srgbClr val="4D5156"/>
              </a:solidFill>
              <a:highlight>
                <a:srgbClr val="FFFFFF"/>
              </a:highlight>
              <a:latin typeface="Arial"/>
              <a:ea typeface="Arial"/>
              <a:cs typeface="Arial"/>
              <a:sym typeface="Arial"/>
            </a:endParaRPr>
          </a:p>
          <a:p>
            <a:pPr indent="0" lvl="0" marL="0" marR="0" rtl="0" algn="l">
              <a:lnSpc>
                <a:spcPct val="100000"/>
              </a:lnSpc>
              <a:spcBef>
                <a:spcPts val="0"/>
              </a:spcBef>
              <a:spcAft>
                <a:spcPts val="0"/>
              </a:spcAft>
              <a:buClr>
                <a:srgbClr val="000000"/>
              </a:buClr>
              <a:buSzPts val="1050"/>
              <a:buFont typeface="Arial"/>
              <a:buNone/>
            </a:pPr>
            <a:r>
              <a:rPr b="0" i="0" lang="en-US" sz="1050" u="none" cap="none" strike="noStrike">
                <a:solidFill>
                  <a:srgbClr val="4D5156"/>
                </a:solidFill>
                <a:highlight>
                  <a:srgbClr val="FFFFFF"/>
                </a:highlight>
                <a:latin typeface="Arial"/>
                <a:ea typeface="Arial"/>
                <a:cs typeface="Arial"/>
                <a:sym typeface="Arial"/>
              </a:rPr>
              <a:t>Wikipedia</a:t>
            </a:r>
            <a:endParaRPr b="0" i="0" sz="1050" u="none" cap="none" strike="noStrike">
              <a:solidFill>
                <a:srgbClr val="4D5156"/>
              </a:solidFill>
              <a:highlight>
                <a:srgbClr val="FFFFFF"/>
              </a:highlight>
              <a:latin typeface="Arial"/>
              <a:ea typeface="Arial"/>
              <a:cs typeface="Arial"/>
              <a:sym typeface="Arial"/>
            </a:endParaRPr>
          </a:p>
        </p:txBody>
      </p:sp>
      <p:sp>
        <p:nvSpPr>
          <p:cNvPr id="86" name="Google Shape;86;p8"/>
          <p:cNvSpPr txBox="1"/>
          <p:nvPr/>
        </p:nvSpPr>
        <p:spPr>
          <a:xfrm>
            <a:off x="1954925" y="4841600"/>
            <a:ext cx="665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Source Sans Pro SemiBold"/>
                <a:ea typeface="Source Sans Pro SemiBold"/>
                <a:cs typeface="Source Sans Pro SemiBold"/>
                <a:sym typeface="Source Sans Pro SemiBold"/>
              </a:rPr>
              <a:t>Dataset disponible en: https://eval.ai/web/challenges/challenge-page/1721/overview</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pic>
        <p:nvPicPr>
          <p:cNvPr id="87" name="Google Shape;87;p8"/>
          <p:cNvPicPr preferRelativeResize="0"/>
          <p:nvPr/>
        </p:nvPicPr>
        <p:blipFill rotWithShape="1">
          <a:blip r:embed="rId4">
            <a:alphaModFix/>
          </a:blip>
          <a:srcRect b="0" l="0" r="0" t="0"/>
          <a:stretch/>
        </p:blipFill>
        <p:spPr>
          <a:xfrm>
            <a:off x="3980975" y="1243250"/>
            <a:ext cx="1895475" cy="5238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1" name="Shape 91"/>
        <p:cNvGrpSpPr/>
        <p:nvPr/>
      </p:nvGrpSpPr>
      <p:grpSpPr>
        <a:xfrm>
          <a:off x="0" y="0"/>
          <a:ext cx="0" cy="0"/>
          <a:chOff x="0" y="0"/>
          <a:chExt cx="0" cy="0"/>
        </a:xfrm>
      </p:grpSpPr>
      <p:sp>
        <p:nvSpPr>
          <p:cNvPr id="92" name="Google Shape;92;p9"/>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Dataset</a:t>
            </a:r>
            <a:r>
              <a:rPr lang="en-US">
                <a:solidFill>
                  <a:schemeClr val="lt1"/>
                </a:solidFill>
              </a:rPr>
              <a:t>: Farfetch</a:t>
            </a:r>
            <a:endParaRPr/>
          </a:p>
        </p:txBody>
      </p:sp>
      <p:sp>
        <p:nvSpPr>
          <p:cNvPr id="93" name="Google Shape;93;p9"/>
          <p:cNvSpPr txBox="1"/>
          <p:nvPr>
            <p:ph idx="1" type="body"/>
          </p:nvPr>
        </p:nvSpPr>
        <p:spPr>
          <a:xfrm>
            <a:off x="360350" y="1230900"/>
            <a:ext cx="3267000" cy="4005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0" lvl="0" marL="0" marR="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94" name="Google Shape;94;p9"/>
          <p:cNvSpPr txBox="1"/>
          <p:nvPr>
            <p:ph idx="1" type="body"/>
          </p:nvPr>
        </p:nvSpPr>
        <p:spPr>
          <a:xfrm>
            <a:off x="5227850" y="1784300"/>
            <a:ext cx="4650900" cy="17322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95" name="Google Shape;95;p9"/>
          <p:cNvSpPr txBox="1"/>
          <p:nvPr/>
        </p:nvSpPr>
        <p:spPr>
          <a:xfrm>
            <a:off x="360350" y="2064350"/>
            <a:ext cx="4867500" cy="3170700"/>
          </a:xfrm>
          <a:prstGeom prst="rect">
            <a:avLst/>
          </a:prstGeom>
          <a:noFill/>
          <a:ln>
            <a:noFill/>
          </a:ln>
        </p:spPr>
        <p:txBody>
          <a:bodyPr anchorCtr="0" anchor="t" bIns="91425" lIns="91425" spcFirstLastPara="1" rIns="91425" wrap="square" tIns="91425">
            <a:spAutoFit/>
          </a:bodyPr>
          <a:lstStyle/>
          <a:p>
            <a:pPr indent="-355600" lvl="0" marL="457200" marR="0" rtl="0" algn="l">
              <a:lnSpc>
                <a:spcPct val="100000"/>
              </a:lnSpc>
              <a:spcBef>
                <a:spcPts val="0"/>
              </a:spcBef>
              <a:spcAft>
                <a:spcPts val="0"/>
              </a:spcAft>
              <a:buClr>
                <a:srgbClr val="000000"/>
              </a:buClr>
              <a:buSzPts val="2000"/>
              <a:buFont typeface="Source Sans Pro"/>
              <a:buChar char="●"/>
            </a:pPr>
            <a:r>
              <a:rPr i="0" lang="en-US" sz="2000" u="none" cap="none" strike="noStrike">
                <a:solidFill>
                  <a:srgbClr val="212121"/>
                </a:solidFill>
                <a:latin typeface="Source Sans Pro"/>
                <a:ea typeface="Source Sans Pro"/>
                <a:cs typeface="Source Sans Pro"/>
                <a:sym typeface="Source Sans Pro"/>
              </a:rPr>
              <a:t>product</a:t>
            </a:r>
            <a:r>
              <a:rPr lang="en-US" sz="2000">
                <a:solidFill>
                  <a:srgbClr val="212121"/>
                </a:solidFill>
                <a:latin typeface="Source Sans Pro"/>
                <a:ea typeface="Source Sans Pro"/>
                <a:cs typeface="Source Sans Pro"/>
                <a:sym typeface="Source Sans Pro"/>
              </a:rPr>
              <a:t>.</a:t>
            </a:r>
            <a:r>
              <a:rPr i="0" lang="en-US" sz="2000" u="none" cap="none" strike="noStrike">
                <a:solidFill>
                  <a:srgbClr val="212121"/>
                </a:solidFill>
                <a:latin typeface="Source Sans Pro"/>
                <a:ea typeface="Source Sans Pro"/>
                <a:cs typeface="Source Sans Pro"/>
                <a:sym typeface="Source Sans Pro"/>
              </a:rPr>
              <a:t>id	</a:t>
            </a:r>
            <a:endParaRPr i="0" sz="2000" u="none" cap="none" strike="noStrike">
              <a:solidFill>
                <a:srgbClr val="212121"/>
              </a:solidFill>
              <a:latin typeface="Source Sans Pro"/>
              <a:ea typeface="Source Sans Pro"/>
              <a:cs typeface="Source Sans Pro"/>
              <a:sym typeface="Source Sans Pro"/>
            </a:endParaRPr>
          </a:p>
          <a:p>
            <a:pPr indent="-355600" lvl="0" marL="457200" marR="0" rtl="0" algn="l">
              <a:lnSpc>
                <a:spcPct val="100000"/>
              </a:lnSpc>
              <a:spcBef>
                <a:spcPts val="0"/>
              </a:spcBef>
              <a:spcAft>
                <a:spcPts val="0"/>
              </a:spcAft>
              <a:buClr>
                <a:srgbClr val="000000"/>
              </a:buClr>
              <a:buSzPts val="2000"/>
              <a:buFont typeface="Source Sans Pro"/>
              <a:buChar char="●"/>
            </a:pPr>
            <a:r>
              <a:rPr b="1" i="0" lang="en-US" sz="2000" u="none" cap="none" strike="noStrike">
                <a:solidFill>
                  <a:srgbClr val="212121"/>
                </a:solidFill>
                <a:latin typeface="Source Sans Pro"/>
                <a:ea typeface="Source Sans Pro"/>
                <a:cs typeface="Source Sans Pro"/>
                <a:sym typeface="Source Sans Pro"/>
              </a:rPr>
              <a:t>product</a:t>
            </a:r>
            <a:r>
              <a:rPr b="1" lang="en-US" sz="2000">
                <a:solidFill>
                  <a:srgbClr val="212121"/>
                </a:solidFill>
                <a:latin typeface="Source Sans Pro"/>
                <a:ea typeface="Source Sans Pro"/>
                <a:cs typeface="Source Sans Pro"/>
                <a:sym typeface="Source Sans Pro"/>
              </a:rPr>
              <a:t>.</a:t>
            </a:r>
            <a:r>
              <a:rPr b="1" i="0" lang="en-US" sz="2000" u="none" cap="none" strike="noStrike">
                <a:solidFill>
                  <a:srgbClr val="212121"/>
                </a:solidFill>
                <a:latin typeface="Source Sans Pro"/>
                <a:ea typeface="Source Sans Pro"/>
                <a:cs typeface="Source Sans Pro"/>
                <a:sym typeface="Source Sans Pro"/>
              </a:rPr>
              <a:t>gender </a:t>
            </a:r>
            <a:r>
              <a:rPr b="1" i="0" lang="en-US" sz="2000" u="none" cap="none" strike="noStrike">
                <a:solidFill>
                  <a:schemeClr val="dk1"/>
                </a:solidFill>
                <a:latin typeface="Source Sans Pro"/>
                <a:ea typeface="Source Sans Pro"/>
                <a:cs typeface="Source Sans Pro"/>
                <a:sym typeface="Source Sans Pro"/>
              </a:rPr>
              <a:t>	</a:t>
            </a:r>
            <a:endParaRPr b="1" i="0" sz="2000" u="none" cap="none" strike="noStrike">
              <a:solidFill>
                <a:srgbClr val="212121"/>
              </a:solidFill>
              <a:latin typeface="Source Sans Pro"/>
              <a:ea typeface="Source Sans Pro"/>
              <a:cs typeface="Source Sans Pro"/>
              <a:sym typeface="Source Sans Pro"/>
            </a:endParaRPr>
          </a:p>
          <a:p>
            <a:pPr indent="-355600" lvl="0" marL="457200" marR="0" rtl="0" algn="l">
              <a:lnSpc>
                <a:spcPct val="100000"/>
              </a:lnSpc>
              <a:spcBef>
                <a:spcPts val="0"/>
              </a:spcBef>
              <a:spcAft>
                <a:spcPts val="0"/>
              </a:spcAft>
              <a:buClr>
                <a:srgbClr val="212121"/>
              </a:buClr>
              <a:buSzPts val="2000"/>
              <a:buFont typeface="Source Sans Pro"/>
              <a:buChar char="●"/>
            </a:pPr>
            <a:r>
              <a:rPr i="0" lang="en-US" sz="2000" u="none" cap="none" strike="noStrike">
                <a:solidFill>
                  <a:srgbClr val="212121"/>
                </a:solidFill>
                <a:latin typeface="Source Sans Pro"/>
                <a:ea typeface="Source Sans Pro"/>
                <a:cs typeface="Source Sans Pro"/>
                <a:sym typeface="Source Sans Pro"/>
              </a:rPr>
              <a:t>product</a:t>
            </a:r>
            <a:r>
              <a:rPr lang="en-US" sz="2000">
                <a:solidFill>
                  <a:srgbClr val="212121"/>
                </a:solidFill>
                <a:latin typeface="Source Sans Pro"/>
                <a:ea typeface="Source Sans Pro"/>
                <a:cs typeface="Source Sans Pro"/>
                <a:sym typeface="Source Sans Pro"/>
              </a:rPr>
              <a:t>.</a:t>
            </a:r>
            <a:r>
              <a:rPr i="0" lang="en-US" sz="2000" u="none" cap="none" strike="noStrike">
                <a:solidFill>
                  <a:srgbClr val="212121"/>
                </a:solidFill>
                <a:latin typeface="Source Sans Pro"/>
                <a:ea typeface="Source Sans Pro"/>
                <a:cs typeface="Source Sans Pro"/>
                <a:sym typeface="Source Sans Pro"/>
              </a:rPr>
              <a:t>main_colour</a:t>
            </a:r>
            <a:endParaRPr i="0" sz="2000" u="none" cap="none" strike="noStrike">
              <a:solidFill>
                <a:srgbClr val="212121"/>
              </a:solidFill>
              <a:latin typeface="Source Sans Pro"/>
              <a:ea typeface="Source Sans Pro"/>
              <a:cs typeface="Source Sans Pro"/>
              <a:sym typeface="Source Sans Pro"/>
            </a:endParaRPr>
          </a:p>
          <a:p>
            <a:pPr indent="-355600" lvl="0" marL="457200" marR="0" rtl="0" algn="l">
              <a:lnSpc>
                <a:spcPct val="100000"/>
              </a:lnSpc>
              <a:spcBef>
                <a:spcPts val="0"/>
              </a:spcBef>
              <a:spcAft>
                <a:spcPts val="0"/>
              </a:spcAft>
              <a:buClr>
                <a:srgbClr val="212121"/>
              </a:buClr>
              <a:buSzPts val="2000"/>
              <a:buFont typeface="Source Sans Pro"/>
              <a:buChar char="●"/>
            </a:pPr>
            <a:r>
              <a:rPr i="0" lang="en-US" sz="2000" u="none" cap="none" strike="noStrike">
                <a:solidFill>
                  <a:srgbClr val="212121"/>
                </a:solidFill>
                <a:latin typeface="Source Sans Pro"/>
                <a:ea typeface="Source Sans Pro"/>
                <a:cs typeface="Source Sans Pro"/>
                <a:sym typeface="Source Sans Pro"/>
              </a:rPr>
              <a:t>product</a:t>
            </a:r>
            <a:r>
              <a:rPr lang="en-US" sz="2000">
                <a:solidFill>
                  <a:srgbClr val="212121"/>
                </a:solidFill>
                <a:latin typeface="Source Sans Pro"/>
                <a:ea typeface="Source Sans Pro"/>
                <a:cs typeface="Source Sans Pro"/>
                <a:sym typeface="Source Sans Pro"/>
              </a:rPr>
              <a:t>.</a:t>
            </a:r>
            <a:r>
              <a:rPr i="0" lang="en-US" sz="2000" u="none" cap="none" strike="noStrike">
                <a:solidFill>
                  <a:srgbClr val="212121"/>
                </a:solidFill>
                <a:latin typeface="Source Sans Pro"/>
                <a:ea typeface="Source Sans Pro"/>
                <a:cs typeface="Source Sans Pro"/>
                <a:sym typeface="Source Sans Pro"/>
              </a:rPr>
              <a:t>second_color</a:t>
            </a:r>
            <a:endParaRPr i="0" sz="2000" u="none" cap="none" strike="noStrike">
              <a:solidFill>
                <a:srgbClr val="212121"/>
              </a:solidFill>
              <a:latin typeface="Source Sans Pro"/>
              <a:ea typeface="Source Sans Pro"/>
              <a:cs typeface="Source Sans Pro"/>
              <a:sym typeface="Source Sans Pro"/>
            </a:endParaRPr>
          </a:p>
          <a:p>
            <a:pPr indent="-355600" lvl="0" marL="457200" marR="0" rtl="0" algn="l">
              <a:lnSpc>
                <a:spcPct val="100000"/>
              </a:lnSpc>
              <a:spcBef>
                <a:spcPts val="0"/>
              </a:spcBef>
              <a:spcAft>
                <a:spcPts val="0"/>
              </a:spcAft>
              <a:buClr>
                <a:srgbClr val="212121"/>
              </a:buClr>
              <a:buSzPts val="2000"/>
              <a:buFont typeface="Source Sans Pro"/>
              <a:buChar char="●"/>
            </a:pPr>
            <a:r>
              <a:rPr b="1" i="0" lang="en-US" sz="2000" u="none" cap="none" strike="noStrike">
                <a:solidFill>
                  <a:srgbClr val="212121"/>
                </a:solidFill>
                <a:latin typeface="Source Sans Pro"/>
                <a:ea typeface="Source Sans Pro"/>
                <a:cs typeface="Source Sans Pro"/>
                <a:sym typeface="Source Sans Pro"/>
              </a:rPr>
              <a:t>product</a:t>
            </a:r>
            <a:r>
              <a:rPr b="1" lang="en-US" sz="2000">
                <a:solidFill>
                  <a:srgbClr val="212121"/>
                </a:solidFill>
                <a:latin typeface="Source Sans Pro"/>
                <a:ea typeface="Source Sans Pro"/>
                <a:cs typeface="Source Sans Pro"/>
                <a:sym typeface="Source Sans Pro"/>
              </a:rPr>
              <a:t>.</a:t>
            </a:r>
            <a:r>
              <a:rPr b="1" i="0" lang="en-US" sz="2000" u="none" cap="none" strike="noStrike">
                <a:solidFill>
                  <a:srgbClr val="212121"/>
                </a:solidFill>
                <a:latin typeface="Source Sans Pro"/>
                <a:ea typeface="Source Sans Pro"/>
                <a:cs typeface="Source Sans Pro"/>
                <a:sym typeface="Source Sans Pro"/>
              </a:rPr>
              <a:t>brand</a:t>
            </a:r>
            <a:endParaRPr b="1" i="0" sz="2000" u="none" cap="none" strike="noStrike">
              <a:solidFill>
                <a:srgbClr val="212121"/>
              </a:solidFill>
              <a:latin typeface="Source Sans Pro"/>
              <a:ea typeface="Source Sans Pro"/>
              <a:cs typeface="Source Sans Pro"/>
              <a:sym typeface="Source Sans Pro"/>
            </a:endParaRPr>
          </a:p>
          <a:p>
            <a:pPr indent="-355600" lvl="0" marL="457200" marR="0" rtl="0" algn="l">
              <a:lnSpc>
                <a:spcPct val="100000"/>
              </a:lnSpc>
              <a:spcBef>
                <a:spcPts val="0"/>
              </a:spcBef>
              <a:spcAft>
                <a:spcPts val="0"/>
              </a:spcAft>
              <a:buClr>
                <a:srgbClr val="212121"/>
              </a:buClr>
              <a:buSzPts val="2000"/>
              <a:buFont typeface="Source Sans Pro"/>
              <a:buChar char="●"/>
            </a:pPr>
            <a:r>
              <a:rPr b="1" i="0" lang="en-US" sz="2000" u="none" cap="none" strike="noStrike">
                <a:solidFill>
                  <a:srgbClr val="212121"/>
                </a:solidFill>
                <a:latin typeface="Source Sans Pro"/>
                <a:ea typeface="Source Sans Pro"/>
                <a:cs typeface="Source Sans Pro"/>
                <a:sym typeface="Source Sans Pro"/>
              </a:rPr>
              <a:t>product</a:t>
            </a:r>
            <a:r>
              <a:rPr b="1" lang="en-US" sz="2000">
                <a:solidFill>
                  <a:srgbClr val="212121"/>
                </a:solidFill>
                <a:latin typeface="Source Sans Pro"/>
                <a:ea typeface="Source Sans Pro"/>
                <a:cs typeface="Source Sans Pro"/>
                <a:sym typeface="Source Sans Pro"/>
              </a:rPr>
              <a:t>.</a:t>
            </a:r>
            <a:r>
              <a:rPr b="1" i="0" lang="en-US" sz="2000" u="none" cap="none" strike="noStrike">
                <a:solidFill>
                  <a:srgbClr val="212121"/>
                </a:solidFill>
                <a:latin typeface="Source Sans Pro"/>
                <a:ea typeface="Source Sans Pro"/>
                <a:cs typeface="Source Sans Pro"/>
                <a:sym typeface="Source Sans Pro"/>
              </a:rPr>
              <a:t>materials</a:t>
            </a:r>
            <a:endParaRPr b="1" i="0" sz="2000" u="none" cap="none" strike="noStrike">
              <a:solidFill>
                <a:srgbClr val="212121"/>
              </a:solidFill>
              <a:latin typeface="Source Sans Pro"/>
              <a:ea typeface="Source Sans Pro"/>
              <a:cs typeface="Source Sans Pro"/>
              <a:sym typeface="Source Sans Pro"/>
            </a:endParaRPr>
          </a:p>
          <a:p>
            <a:pPr indent="-355600" lvl="0" marL="457200" marR="0" rtl="0" algn="l">
              <a:lnSpc>
                <a:spcPct val="100000"/>
              </a:lnSpc>
              <a:spcBef>
                <a:spcPts val="0"/>
              </a:spcBef>
              <a:spcAft>
                <a:spcPts val="0"/>
              </a:spcAft>
              <a:buClr>
                <a:srgbClr val="212121"/>
              </a:buClr>
              <a:buSzPts val="2000"/>
              <a:buFont typeface="Source Sans Pro"/>
              <a:buChar char="●"/>
            </a:pPr>
            <a:r>
              <a:rPr b="1" i="0" lang="en-US" sz="2000" u="none" cap="none" strike="noStrike">
                <a:solidFill>
                  <a:srgbClr val="212121"/>
                </a:solidFill>
                <a:latin typeface="Source Sans Pro"/>
                <a:ea typeface="Source Sans Pro"/>
                <a:cs typeface="Source Sans Pro"/>
                <a:sym typeface="Source Sans Pro"/>
              </a:rPr>
              <a:t>product</a:t>
            </a:r>
            <a:r>
              <a:rPr b="1" lang="en-US" sz="2000">
                <a:solidFill>
                  <a:srgbClr val="212121"/>
                </a:solidFill>
                <a:latin typeface="Source Sans Pro"/>
                <a:ea typeface="Source Sans Pro"/>
                <a:cs typeface="Source Sans Pro"/>
                <a:sym typeface="Source Sans Pro"/>
              </a:rPr>
              <a:t>.</a:t>
            </a:r>
            <a:r>
              <a:rPr b="1" i="0" lang="en-US" sz="2000" u="none" cap="none" strike="noStrike">
                <a:solidFill>
                  <a:srgbClr val="212121"/>
                </a:solidFill>
                <a:latin typeface="Source Sans Pro"/>
                <a:ea typeface="Source Sans Pro"/>
                <a:cs typeface="Source Sans Pro"/>
                <a:sym typeface="Source Sans Pro"/>
              </a:rPr>
              <a:t>description</a:t>
            </a:r>
            <a:endParaRPr b="1" i="0" sz="2000" u="none" cap="none" strike="noStrike">
              <a:solidFill>
                <a:srgbClr val="212121"/>
              </a:solidFill>
              <a:latin typeface="Source Sans Pro"/>
              <a:ea typeface="Source Sans Pro"/>
              <a:cs typeface="Source Sans Pro"/>
              <a:sym typeface="Source Sans Pro"/>
            </a:endParaRPr>
          </a:p>
          <a:p>
            <a:pPr indent="-355600" lvl="0" marL="457200" marR="0" rtl="0" algn="l">
              <a:lnSpc>
                <a:spcPct val="100000"/>
              </a:lnSpc>
              <a:spcBef>
                <a:spcPts val="0"/>
              </a:spcBef>
              <a:spcAft>
                <a:spcPts val="0"/>
              </a:spcAft>
              <a:buClr>
                <a:srgbClr val="212121"/>
              </a:buClr>
              <a:buSzPts val="2000"/>
              <a:buFont typeface="Source Sans Pro"/>
              <a:buChar char="●"/>
            </a:pPr>
            <a:r>
              <a:rPr i="0" lang="en-US" sz="2000" u="none" cap="none" strike="noStrike">
                <a:solidFill>
                  <a:srgbClr val="212121"/>
                </a:solidFill>
                <a:latin typeface="Source Sans Pro"/>
                <a:ea typeface="Source Sans Pro"/>
                <a:cs typeface="Source Sans Pro"/>
                <a:sym typeface="Source Sans Pro"/>
              </a:rPr>
              <a:t>product</a:t>
            </a:r>
            <a:r>
              <a:rPr lang="en-US" sz="2000">
                <a:solidFill>
                  <a:srgbClr val="212121"/>
                </a:solidFill>
                <a:latin typeface="Source Sans Pro"/>
                <a:ea typeface="Source Sans Pro"/>
                <a:cs typeface="Source Sans Pro"/>
                <a:sym typeface="Source Sans Pro"/>
              </a:rPr>
              <a:t>.</a:t>
            </a:r>
            <a:r>
              <a:rPr i="0" lang="en-US" sz="2000" u="none" cap="none" strike="noStrike">
                <a:solidFill>
                  <a:srgbClr val="212121"/>
                </a:solidFill>
                <a:latin typeface="Source Sans Pro"/>
                <a:ea typeface="Source Sans Pro"/>
                <a:cs typeface="Source Sans Pro"/>
                <a:sym typeface="Source Sans Pro"/>
              </a:rPr>
              <a:t>attributes</a:t>
            </a:r>
            <a:endParaRPr i="0" sz="2000" u="none" cap="none" strike="noStrike">
              <a:solidFill>
                <a:srgbClr val="212121"/>
              </a:solidFill>
              <a:latin typeface="Source Sans Pro"/>
              <a:ea typeface="Source Sans Pro"/>
              <a:cs typeface="Source Sans Pro"/>
              <a:sym typeface="Source Sans Pro"/>
            </a:endParaRPr>
          </a:p>
          <a:p>
            <a:pPr indent="-355600" lvl="0" marL="457200" marR="0" rtl="0" algn="l">
              <a:lnSpc>
                <a:spcPct val="100000"/>
              </a:lnSpc>
              <a:spcBef>
                <a:spcPts val="0"/>
              </a:spcBef>
              <a:spcAft>
                <a:spcPts val="0"/>
              </a:spcAft>
              <a:buClr>
                <a:srgbClr val="212121"/>
              </a:buClr>
              <a:buSzPts val="2000"/>
              <a:buFont typeface="Source Sans Pro"/>
              <a:buChar char="●"/>
            </a:pPr>
            <a:r>
              <a:rPr b="1" i="0" lang="en-US" sz="2000" u="none" cap="none" strike="noStrike">
                <a:solidFill>
                  <a:srgbClr val="212121"/>
                </a:solidFill>
                <a:latin typeface="Source Sans Pro"/>
                <a:ea typeface="Source Sans Pro"/>
                <a:cs typeface="Source Sans Pro"/>
                <a:sym typeface="Source Sans Pro"/>
              </a:rPr>
              <a:t>product</a:t>
            </a:r>
            <a:r>
              <a:rPr b="1" lang="en-US" sz="2000">
                <a:solidFill>
                  <a:srgbClr val="212121"/>
                </a:solidFill>
                <a:latin typeface="Source Sans Pro"/>
                <a:ea typeface="Source Sans Pro"/>
                <a:cs typeface="Source Sans Pro"/>
                <a:sym typeface="Source Sans Pro"/>
              </a:rPr>
              <a:t>.</a:t>
            </a:r>
            <a:r>
              <a:rPr b="1" i="0" lang="en-US" sz="2000" u="none" cap="none" strike="noStrike">
                <a:solidFill>
                  <a:srgbClr val="212121"/>
                </a:solidFill>
                <a:latin typeface="Source Sans Pro"/>
                <a:ea typeface="Source Sans Pro"/>
                <a:cs typeface="Source Sans Pro"/>
                <a:sym typeface="Source Sans Pro"/>
              </a:rPr>
              <a:t>highlights</a:t>
            </a:r>
            <a:endParaRPr b="1" i="0" sz="2000" u="none" cap="none" strike="noStrike">
              <a:solidFill>
                <a:srgbClr val="212121"/>
              </a:solidFill>
              <a:latin typeface="Source Sans Pro"/>
              <a:ea typeface="Source Sans Pro"/>
              <a:cs typeface="Source Sans Pro"/>
              <a:sym typeface="Source Sans Pr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sp>
        <p:nvSpPr>
          <p:cNvPr id="96" name="Google Shape;96;p9"/>
          <p:cNvSpPr txBox="1"/>
          <p:nvPr/>
        </p:nvSpPr>
        <p:spPr>
          <a:xfrm>
            <a:off x="493125" y="1698925"/>
            <a:ext cx="3000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4000"/>
              </a:lnSpc>
              <a:spcBef>
                <a:spcPts val="0"/>
              </a:spcBef>
              <a:spcAft>
                <a:spcPts val="0"/>
              </a:spcAft>
              <a:buClr>
                <a:srgbClr val="000000"/>
              </a:buClr>
              <a:buSzPts val="2400"/>
              <a:buFont typeface="Arial"/>
              <a:buNone/>
            </a:pPr>
            <a:r>
              <a:rPr b="1" lang="en-US" sz="2400">
                <a:solidFill>
                  <a:srgbClr val="2C3E50"/>
                </a:solidFill>
                <a:latin typeface="Source Sans Pro SemiBold"/>
                <a:ea typeface="Source Sans Pro SemiBold"/>
                <a:cs typeface="Source Sans Pro SemiBold"/>
                <a:sym typeface="Source Sans Pro SemiBold"/>
              </a:rPr>
              <a:t>Features</a:t>
            </a:r>
            <a:endParaRPr b="1" i="0" sz="2400" u="none" cap="none" strike="noStrike">
              <a:solidFill>
                <a:srgbClr val="2C3E50"/>
              </a:solidFill>
              <a:latin typeface="Source Sans Pro SemiBold"/>
              <a:ea typeface="Source Sans Pro SemiBold"/>
              <a:cs typeface="Source Sans Pro SemiBold"/>
              <a:sym typeface="Source Sans Pro SemiBold"/>
            </a:endParaRPr>
          </a:p>
        </p:txBody>
      </p:sp>
      <p:sp>
        <p:nvSpPr>
          <p:cNvPr id="97" name="Google Shape;97;p9"/>
          <p:cNvSpPr txBox="1"/>
          <p:nvPr/>
        </p:nvSpPr>
        <p:spPr>
          <a:xfrm>
            <a:off x="6364300" y="1727075"/>
            <a:ext cx="3000000" cy="554100"/>
          </a:xfrm>
          <a:prstGeom prst="rect">
            <a:avLst/>
          </a:prstGeom>
          <a:noFill/>
          <a:ln>
            <a:noFill/>
          </a:ln>
        </p:spPr>
        <p:txBody>
          <a:bodyPr anchorCtr="0" anchor="t" bIns="91425" lIns="91425" spcFirstLastPara="1" rIns="91425" wrap="square" tIns="91425">
            <a:spAutoFit/>
          </a:bodyPr>
          <a:lstStyle/>
          <a:p>
            <a:pPr indent="0" lvl="0" marL="0" marR="0" rtl="0" algn="l">
              <a:lnSpc>
                <a:spcPct val="104000"/>
              </a:lnSpc>
              <a:spcBef>
                <a:spcPts val="0"/>
              </a:spcBef>
              <a:spcAft>
                <a:spcPts val="0"/>
              </a:spcAft>
              <a:buClr>
                <a:srgbClr val="000000"/>
              </a:buClr>
              <a:buSzPts val="2400"/>
              <a:buFont typeface="Arial"/>
              <a:buNone/>
            </a:pPr>
            <a:r>
              <a:rPr b="1" lang="en-US" sz="2400">
                <a:solidFill>
                  <a:srgbClr val="2C3E50"/>
                </a:solidFill>
                <a:latin typeface="Source Sans Pro SemiBold"/>
                <a:ea typeface="Source Sans Pro SemiBold"/>
                <a:cs typeface="Source Sans Pro SemiBold"/>
                <a:sym typeface="Source Sans Pro SemiBold"/>
              </a:rPr>
              <a:t>Target</a:t>
            </a:r>
            <a:endParaRPr b="1" i="0" sz="2400" u="none" cap="none" strike="noStrike">
              <a:solidFill>
                <a:srgbClr val="2C3E50"/>
              </a:solidFill>
              <a:latin typeface="Source Sans Pro SemiBold"/>
              <a:ea typeface="Source Sans Pro SemiBold"/>
              <a:cs typeface="Source Sans Pro SemiBold"/>
              <a:sym typeface="Source Sans Pro SemiBold"/>
            </a:endParaRPr>
          </a:p>
        </p:txBody>
      </p:sp>
      <p:sp>
        <p:nvSpPr>
          <p:cNvPr id="98" name="Google Shape;98;p9"/>
          <p:cNvSpPr txBox="1"/>
          <p:nvPr/>
        </p:nvSpPr>
        <p:spPr>
          <a:xfrm>
            <a:off x="6446675" y="2185500"/>
            <a:ext cx="3432000" cy="1416000"/>
          </a:xfrm>
          <a:prstGeom prst="rect">
            <a:avLst/>
          </a:prstGeom>
          <a:noFill/>
          <a:ln>
            <a:noFill/>
          </a:ln>
        </p:spPr>
        <p:txBody>
          <a:bodyPr anchorCtr="0" anchor="t" bIns="91425" lIns="91425" spcFirstLastPara="1" rIns="91425" wrap="square" tIns="91425">
            <a:spAutoFit/>
          </a:bodyPr>
          <a:lstStyle/>
          <a:p>
            <a:pPr indent="-355600" lvl="0" marL="457200" marR="0" rtl="0" algn="l">
              <a:lnSpc>
                <a:spcPct val="100000"/>
              </a:lnSpc>
              <a:spcBef>
                <a:spcPts val="0"/>
              </a:spcBef>
              <a:spcAft>
                <a:spcPts val="0"/>
              </a:spcAft>
              <a:buClr>
                <a:schemeClr val="dk1"/>
              </a:buClr>
              <a:buSzPts val="2000"/>
              <a:buFont typeface="Source Sans Pro"/>
              <a:buChar char="●"/>
            </a:pPr>
            <a:r>
              <a:rPr lang="en-US" sz="2000">
                <a:solidFill>
                  <a:srgbClr val="212121"/>
                </a:solidFill>
                <a:latin typeface="Source Sans Pro"/>
                <a:ea typeface="Source Sans Pro"/>
                <a:cs typeface="Source Sans Pro"/>
                <a:sym typeface="Source Sans Pro"/>
              </a:rPr>
              <a:t>Branch</a:t>
            </a:r>
            <a:endParaRPr sz="2000">
              <a:solidFill>
                <a:srgbClr val="212121"/>
              </a:solidFill>
              <a:latin typeface="Source Sans Pro"/>
              <a:ea typeface="Source Sans Pro"/>
              <a:cs typeface="Source Sans Pro"/>
              <a:sym typeface="Source Sans Pro"/>
            </a:endParaRPr>
          </a:p>
          <a:p>
            <a:pPr indent="-355600" lvl="1" marL="914400" marR="0" rtl="0" algn="l">
              <a:lnSpc>
                <a:spcPct val="100000"/>
              </a:lnSpc>
              <a:spcBef>
                <a:spcPts val="0"/>
              </a:spcBef>
              <a:spcAft>
                <a:spcPts val="0"/>
              </a:spcAft>
              <a:buClr>
                <a:schemeClr val="dk1"/>
              </a:buClr>
              <a:buSzPts val="2000"/>
              <a:buFont typeface="Source Sans Pro"/>
              <a:buChar char="○"/>
            </a:pPr>
            <a:r>
              <a:rPr i="0" lang="en-US" sz="2000" u="none" cap="none" strike="noStrike">
                <a:solidFill>
                  <a:srgbClr val="212121"/>
                </a:solidFill>
                <a:latin typeface="Source Sans Pro"/>
                <a:ea typeface="Source Sans Pro"/>
                <a:cs typeface="Source Sans Pro"/>
                <a:sym typeface="Source Sans Pro"/>
              </a:rPr>
              <a:t>family</a:t>
            </a:r>
            <a:endParaRPr i="0" sz="2000" u="none" cap="none" strike="noStrike">
              <a:solidFill>
                <a:srgbClr val="212121"/>
              </a:solidFill>
              <a:latin typeface="Source Sans Pro"/>
              <a:ea typeface="Source Sans Pro"/>
              <a:cs typeface="Source Sans Pro"/>
              <a:sym typeface="Source Sans Pro"/>
            </a:endParaRPr>
          </a:p>
          <a:p>
            <a:pPr indent="-355600" lvl="1" marL="914400" marR="0" rtl="0" algn="l">
              <a:lnSpc>
                <a:spcPct val="100000"/>
              </a:lnSpc>
              <a:spcBef>
                <a:spcPts val="0"/>
              </a:spcBef>
              <a:spcAft>
                <a:spcPts val="0"/>
              </a:spcAft>
              <a:buClr>
                <a:srgbClr val="212121"/>
              </a:buClr>
              <a:buSzPts val="2000"/>
              <a:buFont typeface="Source Sans Pro"/>
              <a:buChar char="○"/>
            </a:pPr>
            <a:r>
              <a:rPr i="0" lang="en-US" sz="2000" u="none" cap="none" strike="noStrike">
                <a:solidFill>
                  <a:srgbClr val="212121"/>
                </a:solidFill>
                <a:latin typeface="Source Sans Pro"/>
                <a:ea typeface="Source Sans Pro"/>
                <a:cs typeface="Source Sans Pro"/>
                <a:sym typeface="Source Sans Pro"/>
              </a:rPr>
              <a:t>category</a:t>
            </a:r>
            <a:endParaRPr i="0" sz="2000" u="none" cap="none" strike="noStrike">
              <a:solidFill>
                <a:srgbClr val="212121"/>
              </a:solidFill>
              <a:latin typeface="Source Sans Pro"/>
              <a:ea typeface="Source Sans Pro"/>
              <a:cs typeface="Source Sans Pro"/>
              <a:sym typeface="Source Sans Pro"/>
            </a:endParaRPr>
          </a:p>
          <a:p>
            <a:pPr indent="-355600" lvl="1" marL="914400" marR="0" rtl="0" algn="l">
              <a:lnSpc>
                <a:spcPct val="100000"/>
              </a:lnSpc>
              <a:spcBef>
                <a:spcPts val="0"/>
              </a:spcBef>
              <a:spcAft>
                <a:spcPts val="0"/>
              </a:spcAft>
              <a:buClr>
                <a:srgbClr val="212121"/>
              </a:buClr>
              <a:buSzPts val="2000"/>
              <a:buFont typeface="Source Sans Pro"/>
              <a:buChar char="○"/>
            </a:pPr>
            <a:r>
              <a:rPr i="0" lang="en-US" sz="2000" u="none" cap="none" strike="noStrike">
                <a:solidFill>
                  <a:srgbClr val="212121"/>
                </a:solidFill>
                <a:latin typeface="Source Sans Pro"/>
                <a:ea typeface="Source Sans Pro"/>
                <a:cs typeface="Source Sans Pro"/>
                <a:sym typeface="Source Sans Pro"/>
              </a:rPr>
              <a:t>subcategory</a:t>
            </a:r>
            <a:endParaRPr i="0" sz="2000" u="none" cap="none" strike="noStrike">
              <a:solidFill>
                <a:srgbClr val="212121"/>
              </a:solidFill>
              <a:latin typeface="Source Sans Pro"/>
              <a:ea typeface="Source Sans Pro"/>
              <a:cs typeface="Source Sans Pro"/>
              <a:sym typeface="Source Sans Pro"/>
            </a:endParaRPr>
          </a:p>
        </p:txBody>
      </p:sp>
      <p:pic>
        <p:nvPicPr>
          <p:cNvPr id="99" name="Google Shape;99;p9"/>
          <p:cNvPicPr preferRelativeResize="0"/>
          <p:nvPr/>
        </p:nvPicPr>
        <p:blipFill rotWithShape="1">
          <a:blip r:embed="rId3">
            <a:alphaModFix/>
          </a:blip>
          <a:srcRect b="0" l="0" r="0" t="0"/>
          <a:stretch/>
        </p:blipFill>
        <p:spPr>
          <a:xfrm>
            <a:off x="3980975" y="1243250"/>
            <a:ext cx="1895475" cy="5238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3" name="Shape 103"/>
        <p:cNvGrpSpPr/>
        <p:nvPr/>
      </p:nvGrpSpPr>
      <p:grpSpPr>
        <a:xfrm>
          <a:off x="0" y="0"/>
          <a:ext cx="0" cy="0"/>
          <a:chOff x="0" y="0"/>
          <a:chExt cx="0" cy="0"/>
        </a:xfrm>
      </p:grpSpPr>
      <p:sp>
        <p:nvSpPr>
          <p:cNvPr id="104" name="Google Shape;104;p10"/>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Plataforma</a:t>
            </a:r>
            <a:endParaRPr/>
          </a:p>
        </p:txBody>
      </p:sp>
      <p:sp>
        <p:nvSpPr>
          <p:cNvPr id="105" name="Google Shape;105;p10"/>
          <p:cNvSpPr txBox="1"/>
          <p:nvPr>
            <p:ph idx="1" type="body"/>
          </p:nvPr>
        </p:nvSpPr>
        <p:spPr>
          <a:xfrm>
            <a:off x="360350" y="1230900"/>
            <a:ext cx="3267000" cy="4005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0" lvl="0" marL="0" marR="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06" name="Google Shape;106;p10"/>
          <p:cNvSpPr txBox="1"/>
          <p:nvPr>
            <p:ph idx="1" type="body"/>
          </p:nvPr>
        </p:nvSpPr>
        <p:spPr>
          <a:xfrm>
            <a:off x="5227850" y="1784300"/>
            <a:ext cx="4650900" cy="17322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pic>
        <p:nvPicPr>
          <p:cNvPr id="107" name="Google Shape;107;p10"/>
          <p:cNvPicPr preferRelativeResize="0"/>
          <p:nvPr/>
        </p:nvPicPr>
        <p:blipFill rotWithShape="1">
          <a:blip r:embed="rId3">
            <a:alphaModFix/>
          </a:blip>
          <a:srcRect b="0" l="0" r="0" t="0"/>
          <a:stretch/>
        </p:blipFill>
        <p:spPr>
          <a:xfrm>
            <a:off x="3980975" y="1243250"/>
            <a:ext cx="1895475" cy="523875"/>
          </a:xfrm>
          <a:prstGeom prst="rect">
            <a:avLst/>
          </a:prstGeom>
          <a:noFill/>
          <a:ln>
            <a:noFill/>
          </a:ln>
        </p:spPr>
      </p:pic>
      <p:sp>
        <p:nvSpPr>
          <p:cNvPr id="108" name="Google Shape;108;p10"/>
          <p:cNvSpPr txBox="1"/>
          <p:nvPr/>
        </p:nvSpPr>
        <p:spPr>
          <a:xfrm>
            <a:off x="6446675" y="2185500"/>
            <a:ext cx="3432000" cy="492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t/>
            </a:r>
            <a:endParaRPr b="0" i="0" sz="2000" u="none" cap="none" strike="noStrike">
              <a:solidFill>
                <a:srgbClr val="212121"/>
              </a:solidFill>
              <a:latin typeface="Arial"/>
              <a:ea typeface="Arial"/>
              <a:cs typeface="Arial"/>
              <a:sym typeface="Arial"/>
            </a:endParaRPr>
          </a:p>
        </p:txBody>
      </p:sp>
      <p:pic>
        <p:nvPicPr>
          <p:cNvPr id="109" name="Google Shape;109;p10"/>
          <p:cNvPicPr preferRelativeResize="0"/>
          <p:nvPr/>
        </p:nvPicPr>
        <p:blipFill>
          <a:blip r:embed="rId4">
            <a:alphaModFix/>
          </a:blip>
          <a:stretch>
            <a:fillRect/>
          </a:stretch>
        </p:blipFill>
        <p:spPr>
          <a:xfrm>
            <a:off x="1589193" y="1767125"/>
            <a:ext cx="6317383" cy="2933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3" name="Shape 113"/>
        <p:cNvGrpSpPr/>
        <p:nvPr/>
      </p:nvGrpSpPr>
      <p:grpSpPr>
        <a:xfrm>
          <a:off x="0" y="0"/>
          <a:ext cx="0" cy="0"/>
          <a:chOff x="0" y="0"/>
          <a:chExt cx="0" cy="0"/>
        </a:xfrm>
      </p:grpSpPr>
      <p:sp>
        <p:nvSpPr>
          <p:cNvPr id="114" name="Google Shape;114;p11"/>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Dataset</a:t>
            </a:r>
            <a:r>
              <a:rPr lang="en-US">
                <a:solidFill>
                  <a:schemeClr val="lt1"/>
                </a:solidFill>
              </a:rPr>
              <a:t>: Farfetch</a:t>
            </a:r>
            <a:endParaRPr/>
          </a:p>
        </p:txBody>
      </p:sp>
      <p:sp>
        <p:nvSpPr>
          <p:cNvPr id="115" name="Google Shape;115;p11"/>
          <p:cNvSpPr txBox="1"/>
          <p:nvPr>
            <p:ph idx="1" type="body"/>
          </p:nvPr>
        </p:nvSpPr>
        <p:spPr>
          <a:xfrm>
            <a:off x="360350" y="1230900"/>
            <a:ext cx="3267000" cy="4005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0" lvl="0" marL="0" marR="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16" name="Google Shape;116;p11"/>
          <p:cNvSpPr txBox="1"/>
          <p:nvPr>
            <p:ph idx="1" type="body"/>
          </p:nvPr>
        </p:nvSpPr>
        <p:spPr>
          <a:xfrm>
            <a:off x="5227850" y="1784300"/>
            <a:ext cx="4650900" cy="29676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17" name="Google Shape;117;p11"/>
          <p:cNvSpPr txBox="1"/>
          <p:nvPr/>
        </p:nvSpPr>
        <p:spPr>
          <a:xfrm>
            <a:off x="360350" y="2064350"/>
            <a:ext cx="4867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pic>
        <p:nvPicPr>
          <p:cNvPr id="118" name="Google Shape;118;p11"/>
          <p:cNvPicPr preferRelativeResize="0"/>
          <p:nvPr/>
        </p:nvPicPr>
        <p:blipFill rotWithShape="1">
          <a:blip r:embed="rId3">
            <a:alphaModFix/>
          </a:blip>
          <a:srcRect b="0" l="0" r="0" t="0"/>
          <a:stretch/>
        </p:blipFill>
        <p:spPr>
          <a:xfrm>
            <a:off x="3980975" y="1243250"/>
            <a:ext cx="1895475" cy="523875"/>
          </a:xfrm>
          <a:prstGeom prst="rect">
            <a:avLst/>
          </a:prstGeom>
          <a:noFill/>
          <a:ln>
            <a:noFill/>
          </a:ln>
        </p:spPr>
      </p:pic>
      <p:sp>
        <p:nvSpPr>
          <p:cNvPr id="119" name="Google Shape;119;p11"/>
          <p:cNvSpPr txBox="1"/>
          <p:nvPr/>
        </p:nvSpPr>
        <p:spPr>
          <a:xfrm>
            <a:off x="1092925" y="1637700"/>
            <a:ext cx="3363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Source Sans Pro SemiBold"/>
                <a:ea typeface="Source Sans Pro SemiBold"/>
                <a:cs typeface="Source Sans Pro SemiBold"/>
                <a:sym typeface="Source Sans Pro SemiBold"/>
              </a:rPr>
              <a:t>Familias  de productos</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sp>
        <p:nvSpPr>
          <p:cNvPr id="120" name="Google Shape;120;p11"/>
          <p:cNvSpPr txBox="1"/>
          <p:nvPr/>
        </p:nvSpPr>
        <p:spPr>
          <a:xfrm>
            <a:off x="6170925" y="1637700"/>
            <a:ext cx="3363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Source Sans Pro SemiBold"/>
                <a:ea typeface="Source Sans Pro SemiBold"/>
                <a:cs typeface="Source Sans Pro SemiBold"/>
                <a:sym typeface="Source Sans Pro SemiBold"/>
              </a:rPr>
              <a:t>Categorías de productos</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pic>
        <p:nvPicPr>
          <p:cNvPr id="121" name="Google Shape;121;p11"/>
          <p:cNvPicPr preferRelativeResize="0"/>
          <p:nvPr/>
        </p:nvPicPr>
        <p:blipFill>
          <a:blip r:embed="rId4">
            <a:alphaModFix/>
          </a:blip>
          <a:stretch>
            <a:fillRect/>
          </a:stretch>
        </p:blipFill>
        <p:spPr>
          <a:xfrm>
            <a:off x="4796250" y="2044200"/>
            <a:ext cx="5082499" cy="2516814"/>
          </a:xfrm>
          <a:prstGeom prst="rect">
            <a:avLst/>
          </a:prstGeom>
          <a:noFill/>
          <a:ln>
            <a:noFill/>
          </a:ln>
          <a:effectLst>
            <a:outerShdw blurRad="57150" rotWithShape="0" algn="bl" dir="5400000" dist="19050">
              <a:srgbClr val="000000">
                <a:alpha val="50000"/>
              </a:srgbClr>
            </a:outerShdw>
          </a:effectLst>
        </p:spPr>
      </p:pic>
      <p:pic>
        <p:nvPicPr>
          <p:cNvPr id="122" name="Google Shape;122;p11"/>
          <p:cNvPicPr preferRelativeResize="0"/>
          <p:nvPr/>
        </p:nvPicPr>
        <p:blipFill>
          <a:blip r:embed="rId5">
            <a:alphaModFix/>
          </a:blip>
          <a:stretch>
            <a:fillRect/>
          </a:stretch>
        </p:blipFill>
        <p:spPr>
          <a:xfrm>
            <a:off x="146150" y="2044200"/>
            <a:ext cx="4491450" cy="2516826"/>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26" name="Shape 126"/>
        <p:cNvGrpSpPr/>
        <p:nvPr/>
      </p:nvGrpSpPr>
      <p:grpSpPr>
        <a:xfrm>
          <a:off x="0" y="0"/>
          <a:ext cx="0" cy="0"/>
          <a:chOff x="0" y="0"/>
          <a:chExt cx="0" cy="0"/>
        </a:xfrm>
      </p:grpSpPr>
      <p:sp>
        <p:nvSpPr>
          <p:cNvPr id="127" name="Google Shape;127;p12"/>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Dataset</a:t>
            </a:r>
            <a:r>
              <a:rPr lang="en-US">
                <a:solidFill>
                  <a:schemeClr val="lt1"/>
                </a:solidFill>
              </a:rPr>
              <a:t>: Farfetch</a:t>
            </a:r>
            <a:endParaRPr/>
          </a:p>
        </p:txBody>
      </p:sp>
      <p:sp>
        <p:nvSpPr>
          <p:cNvPr id="128" name="Google Shape;128;p12"/>
          <p:cNvSpPr txBox="1"/>
          <p:nvPr>
            <p:ph idx="1" type="body"/>
          </p:nvPr>
        </p:nvSpPr>
        <p:spPr>
          <a:xfrm>
            <a:off x="360350" y="1230900"/>
            <a:ext cx="3267000" cy="4005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0" lvl="0" marL="0" marR="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29" name="Google Shape;129;p12"/>
          <p:cNvSpPr txBox="1"/>
          <p:nvPr>
            <p:ph idx="1" type="body"/>
          </p:nvPr>
        </p:nvSpPr>
        <p:spPr>
          <a:xfrm>
            <a:off x="5227850" y="1784300"/>
            <a:ext cx="4650900" cy="29676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30" name="Google Shape;130;p12"/>
          <p:cNvSpPr txBox="1"/>
          <p:nvPr/>
        </p:nvSpPr>
        <p:spPr>
          <a:xfrm>
            <a:off x="360350" y="2064350"/>
            <a:ext cx="4867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pic>
        <p:nvPicPr>
          <p:cNvPr id="131" name="Google Shape;131;p12"/>
          <p:cNvPicPr preferRelativeResize="0"/>
          <p:nvPr/>
        </p:nvPicPr>
        <p:blipFill rotWithShape="1">
          <a:blip r:embed="rId3">
            <a:alphaModFix/>
          </a:blip>
          <a:srcRect b="0" l="0" r="0" t="0"/>
          <a:stretch/>
        </p:blipFill>
        <p:spPr>
          <a:xfrm>
            <a:off x="3980975" y="1243250"/>
            <a:ext cx="1895475" cy="523875"/>
          </a:xfrm>
          <a:prstGeom prst="rect">
            <a:avLst/>
          </a:prstGeom>
          <a:noFill/>
          <a:ln>
            <a:noFill/>
          </a:ln>
        </p:spPr>
      </p:pic>
      <p:sp>
        <p:nvSpPr>
          <p:cNvPr id="132" name="Google Shape;132;p12"/>
          <p:cNvSpPr txBox="1"/>
          <p:nvPr/>
        </p:nvSpPr>
        <p:spPr>
          <a:xfrm>
            <a:off x="-10650" y="1715525"/>
            <a:ext cx="98787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rgbClr val="000000"/>
                </a:solidFill>
                <a:latin typeface="Source Sans Pro SemiBold"/>
                <a:ea typeface="Source Sans Pro SemiBold"/>
                <a:cs typeface="Source Sans Pro SemiBold"/>
                <a:sym typeface="Source Sans Pro SemiBold"/>
              </a:rPr>
              <a:t>Subcategorías de productos</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pic>
        <p:nvPicPr>
          <p:cNvPr id="133" name="Google Shape;133;p12"/>
          <p:cNvPicPr preferRelativeResize="0"/>
          <p:nvPr/>
        </p:nvPicPr>
        <p:blipFill>
          <a:blip r:embed="rId4">
            <a:alphaModFix/>
          </a:blip>
          <a:stretch>
            <a:fillRect/>
          </a:stretch>
        </p:blipFill>
        <p:spPr>
          <a:xfrm>
            <a:off x="1824675" y="2069125"/>
            <a:ext cx="6475423" cy="31760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7" name="Shape 137"/>
        <p:cNvGrpSpPr/>
        <p:nvPr/>
      </p:nvGrpSpPr>
      <p:grpSpPr>
        <a:xfrm>
          <a:off x="0" y="0"/>
          <a:ext cx="0" cy="0"/>
          <a:chOff x="0" y="0"/>
          <a:chExt cx="0" cy="0"/>
        </a:xfrm>
      </p:grpSpPr>
      <p:sp>
        <p:nvSpPr>
          <p:cNvPr id="138" name="Google Shape;138;p13"/>
          <p:cNvSpPr txBox="1"/>
          <p:nvPr>
            <p:ph type="title"/>
          </p:nvPr>
        </p:nvSpPr>
        <p:spPr>
          <a:xfrm>
            <a:off x="360362" y="225425"/>
            <a:ext cx="9360000" cy="720600"/>
          </a:xfrm>
          <a:prstGeom prst="rect">
            <a:avLst/>
          </a:prstGeom>
          <a:noFill/>
          <a:ln>
            <a:noFill/>
          </a:ln>
        </p:spPr>
        <p:txBody>
          <a:bodyPr anchorCtr="0" anchor="ctr" bIns="0" lIns="0" spcFirstLastPara="1" rIns="0" wrap="square" tIns="0">
            <a:noAutofit/>
          </a:bodyPr>
          <a:lstStyle/>
          <a:p>
            <a:pPr indent="0" lvl="0" marL="0" rtl="0" algn="l">
              <a:lnSpc>
                <a:spcPct val="104000"/>
              </a:lnSpc>
              <a:spcBef>
                <a:spcPts val="0"/>
              </a:spcBef>
              <a:spcAft>
                <a:spcPts val="0"/>
              </a:spcAft>
              <a:buClr>
                <a:srgbClr val="FFFFFF"/>
              </a:buClr>
              <a:buSzPts val="2700"/>
              <a:buFont typeface="Source Sans Pro Black"/>
              <a:buNone/>
            </a:pPr>
            <a:r>
              <a:rPr lang="en-US"/>
              <a:t>Dataset</a:t>
            </a:r>
            <a:r>
              <a:rPr lang="en-US">
                <a:solidFill>
                  <a:schemeClr val="lt1"/>
                </a:solidFill>
              </a:rPr>
              <a:t>: Farfetch</a:t>
            </a:r>
            <a:endParaRPr/>
          </a:p>
        </p:txBody>
      </p:sp>
      <p:sp>
        <p:nvSpPr>
          <p:cNvPr id="139" name="Google Shape;139;p13"/>
          <p:cNvSpPr txBox="1"/>
          <p:nvPr>
            <p:ph idx="1" type="body"/>
          </p:nvPr>
        </p:nvSpPr>
        <p:spPr>
          <a:xfrm>
            <a:off x="360350" y="1230900"/>
            <a:ext cx="3267000" cy="4005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0" lvl="0" marL="0" marR="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40" name="Google Shape;140;p13"/>
          <p:cNvSpPr txBox="1"/>
          <p:nvPr>
            <p:ph idx="1" type="body"/>
          </p:nvPr>
        </p:nvSpPr>
        <p:spPr>
          <a:xfrm>
            <a:off x="5227850" y="1784300"/>
            <a:ext cx="4650900" cy="2967600"/>
          </a:xfrm>
          <a:prstGeom prst="rect">
            <a:avLst/>
          </a:prstGeom>
          <a:noFill/>
          <a:ln>
            <a:noFill/>
          </a:ln>
        </p:spPr>
        <p:txBody>
          <a:bodyPr anchorCtr="0" anchor="t" bIns="0" lIns="0" spcFirstLastPara="1" rIns="0" wrap="square" tIns="0">
            <a:noAutofit/>
          </a:bodyPr>
          <a:lstStyle/>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a:p>
          <a:p>
            <a:pPr indent="-342900" lvl="0" marL="342900" rtl="0" algn="l">
              <a:lnSpc>
                <a:spcPct val="104000"/>
              </a:lnSpc>
              <a:spcBef>
                <a:spcPts val="0"/>
              </a:spcBef>
              <a:spcAft>
                <a:spcPts val="0"/>
              </a:spcAft>
              <a:buSzPts val="1400"/>
              <a:buNone/>
            </a:pPr>
            <a:r>
              <a:t/>
            </a:r>
            <a:endParaRPr sz="1200">
              <a:latin typeface="Source Sans Pro"/>
              <a:ea typeface="Source Sans Pro"/>
              <a:cs typeface="Source Sans Pro"/>
              <a:sym typeface="Source Sans Pro"/>
            </a:endParaRPr>
          </a:p>
          <a:p>
            <a:pPr indent="-342900" lvl="0" marL="342900" marR="0" rtl="0" algn="l">
              <a:lnSpc>
                <a:spcPct val="104000"/>
              </a:lnSpc>
              <a:spcBef>
                <a:spcPts val="0"/>
              </a:spcBef>
              <a:spcAft>
                <a:spcPts val="0"/>
              </a:spcAft>
              <a:buSzPts val="1400"/>
              <a:buNone/>
            </a:pPr>
            <a:r>
              <a:t/>
            </a:r>
            <a:endParaRPr sz="1200"/>
          </a:p>
        </p:txBody>
      </p:sp>
      <p:sp>
        <p:nvSpPr>
          <p:cNvPr id="141" name="Google Shape;141;p13"/>
          <p:cNvSpPr txBox="1"/>
          <p:nvPr/>
        </p:nvSpPr>
        <p:spPr>
          <a:xfrm>
            <a:off x="360350" y="2064350"/>
            <a:ext cx="48675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Source Sans Pro SemiBold"/>
              <a:ea typeface="Source Sans Pro SemiBold"/>
              <a:cs typeface="Source Sans Pro SemiBold"/>
              <a:sym typeface="Source Sans Pro SemiBold"/>
            </a:endParaRPr>
          </a:p>
        </p:txBody>
      </p:sp>
      <p:pic>
        <p:nvPicPr>
          <p:cNvPr id="142" name="Google Shape;142;p13"/>
          <p:cNvPicPr preferRelativeResize="0"/>
          <p:nvPr/>
        </p:nvPicPr>
        <p:blipFill rotWithShape="1">
          <a:blip r:embed="rId3">
            <a:alphaModFix/>
          </a:blip>
          <a:srcRect b="0" l="0" r="0" t="0"/>
          <a:stretch/>
        </p:blipFill>
        <p:spPr>
          <a:xfrm>
            <a:off x="3696575" y="1243250"/>
            <a:ext cx="1895475" cy="523875"/>
          </a:xfrm>
          <a:prstGeom prst="rect">
            <a:avLst/>
          </a:prstGeom>
          <a:noFill/>
          <a:ln>
            <a:noFill/>
          </a:ln>
        </p:spPr>
      </p:pic>
      <p:pic>
        <p:nvPicPr>
          <p:cNvPr id="143" name="Google Shape;143;p13"/>
          <p:cNvPicPr preferRelativeResize="0"/>
          <p:nvPr/>
        </p:nvPicPr>
        <p:blipFill rotWithShape="1">
          <a:blip r:embed="rId4">
            <a:alphaModFix/>
          </a:blip>
          <a:srcRect b="0" l="0" r="0" t="0"/>
          <a:stretch/>
        </p:blipFill>
        <p:spPr>
          <a:xfrm>
            <a:off x="140600" y="2044175"/>
            <a:ext cx="2567950" cy="2628775"/>
          </a:xfrm>
          <a:prstGeom prst="rect">
            <a:avLst/>
          </a:prstGeom>
          <a:noFill/>
          <a:ln>
            <a:noFill/>
          </a:ln>
        </p:spPr>
      </p:pic>
      <p:pic>
        <p:nvPicPr>
          <p:cNvPr id="144" name="Google Shape;144;p13"/>
          <p:cNvPicPr preferRelativeResize="0"/>
          <p:nvPr/>
        </p:nvPicPr>
        <p:blipFill rotWithShape="1">
          <a:blip r:embed="rId5">
            <a:alphaModFix/>
          </a:blip>
          <a:srcRect b="0" l="0" r="0" t="0"/>
          <a:stretch/>
        </p:blipFill>
        <p:spPr>
          <a:xfrm>
            <a:off x="5398250" y="2064350"/>
            <a:ext cx="2419246" cy="2476499"/>
          </a:xfrm>
          <a:prstGeom prst="rect">
            <a:avLst/>
          </a:prstGeom>
          <a:noFill/>
          <a:ln>
            <a:noFill/>
          </a:ln>
        </p:spPr>
      </p:pic>
      <p:sp>
        <p:nvSpPr>
          <p:cNvPr id="145" name="Google Shape;145;p13"/>
          <p:cNvSpPr txBox="1"/>
          <p:nvPr/>
        </p:nvSpPr>
        <p:spPr>
          <a:xfrm>
            <a:off x="140600" y="1647775"/>
            <a:ext cx="43578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b="0" i="0" lang="en-US" sz="1700" u="none" cap="none" strike="noStrike">
                <a:solidFill>
                  <a:srgbClr val="000000"/>
                </a:solidFill>
                <a:latin typeface="Source Sans Pro SemiBold"/>
                <a:ea typeface="Source Sans Pro SemiBold"/>
                <a:cs typeface="Source Sans Pro SemiBold"/>
                <a:sym typeface="Source Sans Pro SemiBold"/>
              </a:rPr>
              <a:t>Unigramas</a:t>
            </a:r>
            <a:endParaRPr b="0" i="0" sz="1700" u="none" cap="none" strike="noStrike">
              <a:solidFill>
                <a:srgbClr val="000000"/>
              </a:solidFill>
              <a:latin typeface="Source Sans Pro SemiBold"/>
              <a:ea typeface="Source Sans Pro SemiBold"/>
              <a:cs typeface="Source Sans Pro SemiBold"/>
              <a:sym typeface="Source Sans Pro SemiBold"/>
            </a:endParaRPr>
          </a:p>
        </p:txBody>
      </p:sp>
      <p:sp>
        <p:nvSpPr>
          <p:cNvPr id="146" name="Google Shape;146;p13"/>
          <p:cNvSpPr txBox="1"/>
          <p:nvPr/>
        </p:nvSpPr>
        <p:spPr>
          <a:xfrm>
            <a:off x="5398250" y="1647775"/>
            <a:ext cx="4008300" cy="446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700"/>
              <a:buFont typeface="Arial"/>
              <a:buNone/>
            </a:pPr>
            <a:r>
              <a:rPr b="0" i="0" lang="en-US" sz="1700" u="none" cap="none" strike="noStrike">
                <a:solidFill>
                  <a:srgbClr val="000000"/>
                </a:solidFill>
                <a:latin typeface="Source Sans Pro SemiBold"/>
                <a:ea typeface="Source Sans Pro SemiBold"/>
                <a:cs typeface="Source Sans Pro SemiBold"/>
                <a:sym typeface="Source Sans Pro SemiBold"/>
              </a:rPr>
              <a:t>Bigramas</a:t>
            </a:r>
            <a:endParaRPr b="0" i="0" sz="1700" u="none" cap="none" strike="noStrike">
              <a:solidFill>
                <a:srgbClr val="000000"/>
              </a:solidFill>
              <a:latin typeface="Source Sans Pro SemiBold"/>
              <a:ea typeface="Source Sans Pro SemiBold"/>
              <a:cs typeface="Source Sans Pro SemiBold"/>
              <a:sym typeface="Source Sans Pro SemiBold"/>
            </a:endParaRPr>
          </a:p>
        </p:txBody>
      </p:sp>
      <p:pic>
        <p:nvPicPr>
          <p:cNvPr id="147" name="Google Shape;147;p13"/>
          <p:cNvPicPr preferRelativeResize="0"/>
          <p:nvPr/>
        </p:nvPicPr>
        <p:blipFill rotWithShape="1">
          <a:blip r:embed="rId6">
            <a:alphaModFix/>
          </a:blip>
          <a:srcRect b="0" l="0" r="0" t="0"/>
          <a:stretch/>
        </p:blipFill>
        <p:spPr>
          <a:xfrm>
            <a:off x="2981333" y="2110550"/>
            <a:ext cx="1590675" cy="2495550"/>
          </a:xfrm>
          <a:prstGeom prst="rect">
            <a:avLst/>
          </a:prstGeom>
          <a:noFill/>
          <a:ln>
            <a:noFill/>
          </a:ln>
        </p:spPr>
      </p:pic>
      <p:pic>
        <p:nvPicPr>
          <p:cNvPr id="148" name="Google Shape;148;p13"/>
          <p:cNvPicPr preferRelativeResize="0"/>
          <p:nvPr/>
        </p:nvPicPr>
        <p:blipFill rotWithShape="1">
          <a:blip r:embed="rId7">
            <a:alphaModFix/>
          </a:blip>
          <a:srcRect b="0" l="0" r="0" t="0"/>
          <a:stretch/>
        </p:blipFill>
        <p:spPr>
          <a:xfrm>
            <a:off x="7817500" y="2029850"/>
            <a:ext cx="1838325" cy="2476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I_THEME_TEMPLATE_DESIGN">
  <a:themeElements>
    <a:clrScheme name="POI_THEME_TEMPLATE_DESIGN">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OI_THEME_TEMPLATE_DESIGN">
  <a:themeElements>
    <a:clrScheme name="POI_THEME_TEMPLATE_DESIGN">
      <a:dk1>
        <a:srgbClr val="000000"/>
      </a:dk1>
      <a:lt1>
        <a:srgbClr val="FFFFFF"/>
      </a:lt1>
      <a:dk2>
        <a:srgbClr val="000000"/>
      </a:dk2>
      <a:lt2>
        <a:srgbClr val="808080"/>
      </a:lt2>
      <a:accent1>
        <a:srgbClr val="00CC99"/>
      </a:accent1>
      <a:accent2>
        <a:srgbClr val="3333CC"/>
      </a:accent2>
      <a:accent3>
        <a:srgbClr val="FFFFFF"/>
      </a:accent3>
      <a:accent4>
        <a:srgbClr val="00CC99"/>
      </a:accent4>
      <a:accent5>
        <a:srgbClr val="3333CC"/>
      </a:accent5>
      <a:accent6>
        <a:srgbClr val="FFFFFF"/>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